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9" r:id="rId9"/>
    <p:sldId id="270" r:id="rId10"/>
    <p:sldId id="271" r:id="rId11"/>
    <p:sldId id="272" r:id="rId12"/>
    <p:sldId id="274" r:id="rId13"/>
    <p:sldId id="275" r:id="rId14"/>
    <p:sldId id="273" r:id="rId15"/>
    <p:sldId id="276" r:id="rId16"/>
    <p:sldId id="280" r:id="rId17"/>
    <p:sldId id="277" r:id="rId18"/>
    <p:sldId id="281" r:id="rId19"/>
    <p:sldId id="282" r:id="rId20"/>
    <p:sldId id="283" r:id="rId21"/>
    <p:sldId id="278" r:id="rId22"/>
    <p:sldId id="284" r:id="rId23"/>
    <p:sldId id="279" r:id="rId24"/>
    <p:sldId id="28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04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08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73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12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98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49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57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85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66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8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5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0E1CC-33F4-498D-9995-26EACD7C3D3F}" type="datetimeFigureOut">
              <a:rPr lang="ru-RU" smtClean="0"/>
              <a:t>22.08.2019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D519C-545C-4175-98CB-CE6E03C1D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74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24smi.org/celebrity/place/dushanbe-tadzhikistan/" TargetMode="External"/><Relationship Id="rId5" Type="http://schemas.openxmlformats.org/officeDocument/2006/relationships/hyperlink" Target="https://24smi.org/celebrity/tag/prozaik/" TargetMode="External"/><Relationship Id="rId4" Type="http://schemas.openxmlformats.org/officeDocument/2006/relationships/hyperlink" Target="https://24smi.org/celebrity/tag/poet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24smi.org/celebrity/place/ekaterinburg-rossiia/" TargetMode="External"/><Relationship Id="rId5" Type="http://schemas.openxmlformats.org/officeDocument/2006/relationships/hyperlink" Target="https://24smi.org/celebrity/tag/perevodchik/" TargetMode="External"/><Relationship Id="rId4" Type="http://schemas.openxmlformats.org/officeDocument/2006/relationships/hyperlink" Target="https://24smi.org/celebrity/tag/poet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24smi.org/celebrity/place/s-bystryi-istok-rossiia/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24smi.org/celebrity/tag/rsfs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24smi.org/celebrity/tag/artist/" TargetMode="External"/><Relationship Id="rId5" Type="http://schemas.openxmlformats.org/officeDocument/2006/relationships/hyperlink" Target="https://24smi.org/celebrity/tag/kino/" TargetMode="External"/><Relationship Id="rId4" Type="http://schemas.openxmlformats.org/officeDocument/2006/relationships/hyperlink" Target="https://24smi.org/celebrity/tag/akter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1477160"/>
            <a:ext cx="89729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Жизнь. Судьба. Творчество.</a:t>
            </a:r>
            <a:endParaRPr lang="ru-RU" sz="6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98568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260648"/>
            <a:ext cx="4968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Владимир Войнович</a:t>
            </a:r>
            <a:endParaRPr lang="ru-RU" sz="6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24578" name="Picture 2" descr="http://interviewmg.ru/wp-content/uploads/2011/03/vladimir-voinovich-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429" y="476672"/>
            <a:ext cx="3463044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2193481"/>
            <a:ext cx="4680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Карьера: 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поэт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прозаик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Дата рождения: 26 сентября 1932 г. Весы </a:t>
            </a:r>
          </a:p>
          <a:p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Возраст: 85 лет</a:t>
            </a:r>
          </a:p>
          <a:p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Дата смерти: 28 июля 2018 г.</a:t>
            </a:r>
          </a:p>
          <a:p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Место рождения: 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6"/>
              </a:rPr>
              <a:t>Душанбе, Таджикистан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Семейное положение: был женат </a:t>
            </a:r>
            <a:endParaRPr lang="ru-RU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66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75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199" y="404664"/>
            <a:ext cx="898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Детство и юность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2" y="1267221"/>
            <a:ext cx="7920880" cy="528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14" y="1348360"/>
            <a:ext cx="7689093" cy="5118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370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5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199" y="404664"/>
            <a:ext cx="898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Картины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35134"/>
            <a:ext cx="3897579" cy="2598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78" y="1098461"/>
            <a:ext cx="3704704" cy="247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39" y="3717576"/>
            <a:ext cx="3720343" cy="2735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9" descr="http://obtaz.com/echo/1/art/DSC04395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795" y="2996951"/>
            <a:ext cx="2928051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81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199" y="404664"/>
            <a:ext cx="898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Литература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72" y="1112550"/>
            <a:ext cx="8011179" cy="5340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385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93" y="116632"/>
            <a:ext cx="8980487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36" y="1052735"/>
            <a:ext cx="7296148" cy="4864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65560" y="5439780"/>
            <a:ext cx="6768752" cy="954107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_MonumentoTitulGr" panose="02060906030706050204" pitchFamily="18" charset="-52"/>
              </a:rPr>
              <a:t>Владимир Войнович с первой и второй женами</a:t>
            </a:r>
            <a:endParaRPr lang="ru-RU" sz="2800" dirty="0">
              <a:latin typeface="a_MonumentoTitulGr" panose="02060906030706050204" pitchFamily="18" charset="-52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15" y="1197025"/>
            <a:ext cx="8044989" cy="511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93596" y="5013176"/>
            <a:ext cx="4909208" cy="1200329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_MonumentoTitulGr" panose="02060906030706050204" pitchFamily="18" charset="-52"/>
              </a:rPr>
              <a:t>Владимир Войнович с третьей супругой Светланой</a:t>
            </a:r>
            <a:endParaRPr lang="ru-RU" sz="2400" dirty="0"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2941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32" y="1772816"/>
            <a:ext cx="6286500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201" y="188640"/>
            <a:ext cx="898092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Библиография</a:t>
            </a:r>
          </a:p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067944" y="1171268"/>
            <a:ext cx="4824536" cy="5262979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«Хочу быть честным»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«Москва 2042»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«Жизнь и необычайные приключения солдата Ивана </a:t>
            </a:r>
            <a:r>
              <a:rPr lang="ru-RU" sz="2400" dirty="0" err="1" smtClean="0">
                <a:latin typeface="a_MonumentoTitulGr" panose="02060906030706050204" pitchFamily="18" charset="-52"/>
              </a:rPr>
              <a:t>Чонкина</a:t>
            </a:r>
            <a:r>
              <a:rPr lang="ru-RU" sz="2400" dirty="0" smtClean="0">
                <a:latin typeface="a_MonumentoTitulGr" panose="02060906030706050204" pitchFamily="18" charset="-52"/>
              </a:rPr>
              <a:t>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«Запах шоколада»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«Замысел»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«Монументальная пропаганда»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«Антисоветский Советский Союз»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«Два товарища»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«Автопортрет»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a_MonumentoTitulGr" panose="02060906030706050204" pitchFamily="18" charset="-52"/>
              </a:rPr>
              <a:t>«Малиновый пеликан»</a:t>
            </a:r>
            <a:endParaRPr lang="ru-RU" sz="2400" dirty="0"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83846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6672"/>
            <a:ext cx="4234604" cy="5964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332656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Илья Кормильцев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0198" y="2527201"/>
            <a:ext cx="41764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Карьера: </a:t>
            </a:r>
            <a:r>
              <a:rPr lang="ru-RU" b="1" i="1" dirty="0" smtClean="0">
                <a:hlinkClick r:id="rId4"/>
              </a:rPr>
              <a:t>поэт</a:t>
            </a:r>
            <a:r>
              <a:rPr lang="ru-RU" b="1" i="1" dirty="0" smtClean="0"/>
              <a:t>, </a:t>
            </a:r>
            <a:r>
              <a:rPr lang="ru-RU" b="1" i="1" dirty="0" smtClean="0">
                <a:hlinkClick r:id="rId5"/>
              </a:rPr>
              <a:t>переводчик</a:t>
            </a:r>
            <a:r>
              <a:rPr lang="ru-RU" b="1" i="1" dirty="0" smtClean="0"/>
              <a:t> </a:t>
            </a:r>
          </a:p>
          <a:p>
            <a:r>
              <a:rPr lang="ru-RU" b="1" i="1" dirty="0" smtClean="0"/>
              <a:t>Дата рождения: 26 сентября 1959 г. </a:t>
            </a:r>
          </a:p>
          <a:p>
            <a:r>
              <a:rPr lang="ru-RU" b="1" i="1" dirty="0" smtClean="0"/>
              <a:t>Возраст: 47 лет</a:t>
            </a:r>
          </a:p>
          <a:p>
            <a:r>
              <a:rPr lang="ru-RU" b="1" i="1" dirty="0" smtClean="0"/>
              <a:t>Дата смерти: 4 февраля 2007 г.</a:t>
            </a:r>
          </a:p>
          <a:p>
            <a:r>
              <a:rPr lang="ru-RU" b="1" i="1" dirty="0" smtClean="0"/>
              <a:t>Место рождения: </a:t>
            </a:r>
            <a:r>
              <a:rPr lang="ru-RU" b="1" i="1" dirty="0" smtClean="0">
                <a:hlinkClick r:id="rId6"/>
              </a:rPr>
              <a:t>Екатеринбург, Россия</a:t>
            </a:r>
            <a:r>
              <a:rPr lang="ru-RU" b="1" i="1" dirty="0" smtClean="0"/>
              <a:t> </a:t>
            </a:r>
          </a:p>
          <a:p>
            <a:r>
              <a:rPr lang="ru-RU" b="1" i="1" dirty="0" smtClean="0"/>
              <a:t>Семейное положение: был женат </a:t>
            </a:r>
          </a:p>
        </p:txBody>
      </p:sp>
    </p:spTree>
    <p:extLst>
      <p:ext uri="{BB962C8B-B14F-4D97-AF65-F5344CB8AC3E}">
        <p14:creationId xmlns:p14="http://schemas.microsoft.com/office/powerpoint/2010/main" val="130554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199" y="404664"/>
            <a:ext cx="898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Детство и юность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2" y="1196751"/>
            <a:ext cx="7920880" cy="528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720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188640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Творчество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62865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63143" y="4581128"/>
            <a:ext cx="3893770" cy="1200329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_MonumentoTitulGr" panose="02060906030706050204" pitchFamily="18" charset="-52"/>
              </a:rPr>
              <a:t>Илья Кормильцев (справа) и группа «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_MonumentoTitulGr" panose="02060906030706050204" pitchFamily="18" charset="-52"/>
              </a:rPr>
              <a:t>Урфин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_MonumentoTitulGr" panose="02060906030706050204" pitchFamily="18" charset="-52"/>
              </a:rPr>
              <a:t>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_MonumentoTitulGr" panose="02060906030706050204" pitchFamily="18" charset="-52"/>
              </a:rPr>
              <a:t>Джюс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_MonumentoTitulGr" panose="02060906030706050204" pitchFamily="18" charset="-52"/>
              </a:rPr>
              <a:t>»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51422"/>
            <a:ext cx="8305393" cy="553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3598" y="5445224"/>
            <a:ext cx="3664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_MonumentoTitulGr" panose="02060906030706050204" pitchFamily="18" charset="-52"/>
              </a:rPr>
              <a:t>Илья Кормильцев и Вячеслав Бутусов («Наутилус </a:t>
            </a:r>
            <a:r>
              <a:rPr lang="ru-RU" dirty="0" err="1" smtClean="0">
                <a:solidFill>
                  <a:schemeClr val="bg1"/>
                </a:solidFill>
                <a:latin typeface="a_MonumentoTitulGr" panose="02060906030706050204" pitchFamily="18" charset="-52"/>
              </a:rPr>
              <a:t>Помпилиус</a:t>
            </a:r>
            <a:r>
              <a:rPr lang="ru-RU" dirty="0" smtClean="0">
                <a:solidFill>
                  <a:schemeClr val="bg1"/>
                </a:solidFill>
                <a:latin typeface="a_MonumentoTitulGr" panose="02060906030706050204" pitchFamily="18" charset="-52"/>
              </a:rPr>
              <a:t>»)</a:t>
            </a:r>
            <a:endParaRPr lang="ru-RU" dirty="0">
              <a:solidFill>
                <a:schemeClr val="bg1"/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951421"/>
            <a:ext cx="8305393" cy="553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02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93" y="116632"/>
            <a:ext cx="8980487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62865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66662" y="4581128"/>
            <a:ext cx="4037786" cy="1200329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_MonumentoTitulGr" panose="02060906030706050204" pitchFamily="18" charset="-52"/>
              </a:rPr>
              <a:t>Илья Кормильцев </a:t>
            </a:r>
          </a:p>
          <a:p>
            <a:pPr algn="ctr"/>
            <a:r>
              <a:rPr lang="ru-RU" sz="2400" dirty="0" smtClean="0">
                <a:latin typeface="a_MonumentoTitulGr" panose="02060906030706050204" pitchFamily="18" charset="-52"/>
              </a:rPr>
              <a:t>и его жена </a:t>
            </a:r>
          </a:p>
          <a:p>
            <a:pPr algn="ctr"/>
            <a:r>
              <a:rPr lang="ru-RU" sz="2400" dirty="0" smtClean="0">
                <a:latin typeface="a_MonumentoTitulGr" panose="02060906030706050204" pitchFamily="18" charset="-52"/>
              </a:rPr>
              <a:t>Алеся </a:t>
            </a:r>
            <a:r>
              <a:rPr lang="ru-RU" sz="2400" dirty="0" err="1" smtClean="0">
                <a:latin typeface="a_MonumentoTitulGr" panose="02060906030706050204" pitchFamily="18" charset="-52"/>
              </a:rPr>
              <a:t>Маньковская</a:t>
            </a:r>
            <a:endParaRPr lang="ru-RU" sz="2400" dirty="0"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1366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260648"/>
            <a:ext cx="3816424" cy="6336704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470367" y="260648"/>
            <a:ext cx="3528392" cy="6336704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51520" y="404664"/>
            <a:ext cx="374441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_MonumentoTitulGr" panose="02060906030706050204" pitchFamily="18" charset="-52"/>
              </a:rPr>
              <a:t>Прогулки по воде</a:t>
            </a:r>
          </a:p>
          <a:p>
            <a:r>
              <a:rPr lang="ru-RU" i="1" dirty="0" smtClean="0"/>
              <a:t>С причала рыбачил апостол Андрей</a:t>
            </a:r>
          </a:p>
          <a:p>
            <a:r>
              <a:rPr lang="ru-RU" i="1" dirty="0" smtClean="0"/>
              <a:t>А Спаситель ходил по воде</a:t>
            </a:r>
          </a:p>
          <a:p>
            <a:r>
              <a:rPr lang="ru-RU" i="1" dirty="0" smtClean="0"/>
              <a:t>И Андрей доставал из воды пескарей</a:t>
            </a:r>
          </a:p>
          <a:p>
            <a:r>
              <a:rPr lang="ru-RU" i="1" dirty="0" smtClean="0"/>
              <a:t>А Спаситель погибших людей</a:t>
            </a:r>
          </a:p>
          <a:p>
            <a:r>
              <a:rPr lang="ru-RU" i="1" dirty="0" smtClean="0"/>
              <a:t>И Андрей закричал: «Я покину причал</a:t>
            </a:r>
          </a:p>
          <a:p>
            <a:r>
              <a:rPr lang="ru-RU" i="1" dirty="0" smtClean="0"/>
              <a:t>Если ты мне откроешь секрет!»</a:t>
            </a:r>
          </a:p>
          <a:p>
            <a:r>
              <a:rPr lang="ru-RU" i="1" dirty="0" smtClean="0"/>
              <a:t>А Спаситель ответил: «Спокойно, Андрей!</a:t>
            </a:r>
          </a:p>
          <a:p>
            <a:r>
              <a:rPr lang="ru-RU" i="1" dirty="0" smtClean="0"/>
              <a:t>Никакого секрета здесь нет!</a:t>
            </a:r>
          </a:p>
          <a:p>
            <a:endParaRPr lang="ru-RU" i="1" dirty="0"/>
          </a:p>
          <a:p>
            <a:r>
              <a:rPr lang="ru-RU" i="1" dirty="0" smtClean="0"/>
              <a:t>Видишь там на горе</a:t>
            </a:r>
          </a:p>
          <a:p>
            <a:r>
              <a:rPr lang="ru-RU" i="1" dirty="0" smtClean="0"/>
              <a:t>Возвышается крест</a:t>
            </a:r>
          </a:p>
          <a:p>
            <a:r>
              <a:rPr lang="ru-RU" i="1" dirty="0" smtClean="0"/>
              <a:t>И под ним – десяток солдат</a:t>
            </a:r>
          </a:p>
          <a:p>
            <a:r>
              <a:rPr lang="ru-RU" i="1" dirty="0" smtClean="0"/>
              <a:t>Повиси-ка на нем</a:t>
            </a:r>
          </a:p>
          <a:p>
            <a:r>
              <a:rPr lang="ru-RU" i="1" dirty="0" smtClean="0"/>
              <a:t>А когда надоест</a:t>
            </a:r>
          </a:p>
          <a:p>
            <a:r>
              <a:rPr lang="ru-RU" i="1" dirty="0" smtClean="0"/>
              <a:t>Ко мне возвращайся назад</a:t>
            </a:r>
          </a:p>
          <a:p>
            <a:r>
              <a:rPr lang="ru-RU" i="1" dirty="0" smtClean="0"/>
              <a:t>Гулять по воде, гулять по воде</a:t>
            </a:r>
          </a:p>
          <a:p>
            <a:r>
              <a:rPr lang="ru-RU" i="1" dirty="0" smtClean="0"/>
              <a:t>Гулять по воде со мной!»</a:t>
            </a:r>
            <a:endParaRPr lang="ru-RU" i="1" dirty="0"/>
          </a:p>
        </p:txBody>
      </p:sp>
      <p:sp>
        <p:nvSpPr>
          <p:cNvPr id="6" name="TextBox 5"/>
          <p:cNvSpPr txBox="1"/>
          <p:nvPr/>
        </p:nvSpPr>
        <p:spPr>
          <a:xfrm>
            <a:off x="5470367" y="404664"/>
            <a:ext cx="3422113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_MonumentoTitulGr" panose="02060906030706050204" pitchFamily="18" charset="-52"/>
              </a:rPr>
              <a:t>Я хочу быть с тобой</a:t>
            </a:r>
          </a:p>
          <a:p>
            <a:r>
              <a:rPr lang="ru-RU" sz="2000" i="1" dirty="0" smtClean="0"/>
              <a:t>Я пытался уйти от любви</a:t>
            </a:r>
          </a:p>
          <a:p>
            <a:r>
              <a:rPr lang="ru-RU" sz="2000" i="1" dirty="0" smtClean="0"/>
              <a:t>Я брал острую бритву и правил себя</a:t>
            </a:r>
          </a:p>
          <a:p>
            <a:r>
              <a:rPr lang="ru-RU" sz="2000" i="1" dirty="0" smtClean="0"/>
              <a:t>Я укрылся в подвале, я резал</a:t>
            </a:r>
          </a:p>
          <a:p>
            <a:r>
              <a:rPr lang="ru-RU" sz="2000" i="1" dirty="0" smtClean="0"/>
              <a:t>Кожаные ремни, стянувшие слабую грудь</a:t>
            </a:r>
          </a:p>
          <a:p>
            <a:endParaRPr lang="ru-RU" sz="2000" i="1" dirty="0"/>
          </a:p>
          <a:p>
            <a:r>
              <a:rPr lang="ru-RU" sz="2000" i="1" dirty="0" smtClean="0"/>
              <a:t>Я хочу быть с тобой</a:t>
            </a:r>
          </a:p>
          <a:p>
            <a:r>
              <a:rPr lang="ru-RU" sz="2000" i="1" dirty="0" smtClean="0"/>
              <a:t>Я хочу быть с тобой</a:t>
            </a:r>
          </a:p>
          <a:p>
            <a:r>
              <a:rPr lang="ru-RU" sz="2000" i="1" dirty="0" smtClean="0"/>
              <a:t>Я так хочу быть с тобой</a:t>
            </a:r>
          </a:p>
          <a:p>
            <a:r>
              <a:rPr lang="ru-RU" sz="2000" i="1" dirty="0" smtClean="0"/>
              <a:t>Я хочу быть с тобой</a:t>
            </a:r>
          </a:p>
          <a:p>
            <a:r>
              <a:rPr lang="ru-RU" sz="2000" i="1" dirty="0" smtClean="0"/>
              <a:t>И я буду с тобой</a:t>
            </a:r>
          </a:p>
          <a:p>
            <a:endParaRPr lang="ru-RU" sz="2000" i="1" dirty="0"/>
          </a:p>
          <a:p>
            <a:r>
              <a:rPr lang="ru-RU" sz="2000" i="1" dirty="0" smtClean="0"/>
              <a:t>В комнате с белым потолком </a:t>
            </a:r>
          </a:p>
          <a:p>
            <a:r>
              <a:rPr lang="ru-RU" sz="2000" i="1" dirty="0" smtClean="0"/>
              <a:t>С правом на надежду</a:t>
            </a:r>
          </a:p>
          <a:p>
            <a:r>
              <a:rPr lang="ru-RU" sz="2000" i="1" dirty="0" smtClean="0"/>
              <a:t>В комнате с видом на огни</a:t>
            </a:r>
          </a:p>
          <a:p>
            <a:r>
              <a:rPr lang="ru-RU" sz="2000" i="1" dirty="0" smtClean="0"/>
              <a:t>С верою в любовь</a:t>
            </a:r>
          </a:p>
          <a:p>
            <a:endParaRPr lang="ru-RU" sz="2000" i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649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654050"/>
            <a:ext cx="8315325" cy="554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6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56756"/>
            <a:ext cx="5904656" cy="393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201" y="188640"/>
            <a:ext cx="898092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Библиография</a:t>
            </a:r>
          </a:p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563888" y="4725144"/>
            <a:ext cx="5256584" cy="1631216"/>
          </a:xfrm>
          <a:prstGeom prst="rect">
            <a:avLst/>
          </a:prstGeom>
          <a:solidFill>
            <a:srgbClr val="FFFFFF">
              <a:alpha val="70980"/>
            </a:srgbClr>
          </a:solidFill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_MonumentoTitulGr" panose="02060906030706050204" pitchFamily="18" charset="-52"/>
              </a:rPr>
              <a:t>«Никто из ниоткуда»</a:t>
            </a:r>
          </a:p>
          <a:p>
            <a:r>
              <a:rPr lang="ru-RU" sz="2000" dirty="0" smtClean="0">
                <a:latin typeface="a_MonumentoTitulGr" panose="02060906030706050204" pitchFamily="18" charset="-52"/>
              </a:rPr>
              <a:t>«Скованные одной цепью. Стихи»</a:t>
            </a:r>
          </a:p>
          <a:p>
            <a:r>
              <a:rPr lang="ru-RU" sz="2000" dirty="0" smtClean="0">
                <a:latin typeface="a_MonumentoTitulGr" panose="02060906030706050204" pitchFamily="18" charset="-52"/>
              </a:rPr>
              <a:t>«Взлёт и падение </a:t>
            </a:r>
            <a:r>
              <a:rPr lang="ru-RU" sz="2000" dirty="0" err="1" smtClean="0">
                <a:latin typeface="a_MonumentoTitulGr" panose="02060906030706050204" pitchFamily="18" charset="-52"/>
              </a:rPr>
              <a:t>СвЕнцового</a:t>
            </a:r>
            <a:r>
              <a:rPr lang="ru-RU" sz="2000" dirty="0" smtClean="0">
                <a:latin typeface="a_MonumentoTitulGr" panose="02060906030706050204" pitchFamily="18" charset="-52"/>
              </a:rPr>
              <a:t> дирижабля»</a:t>
            </a:r>
          </a:p>
          <a:p>
            <a:r>
              <a:rPr lang="ru-RU" sz="2000" dirty="0" smtClean="0">
                <a:latin typeface="a_MonumentoTitulGr" panose="02060906030706050204" pitchFamily="18" charset="-52"/>
              </a:rPr>
              <a:t>«Собрание сочинений»</a:t>
            </a:r>
          </a:p>
        </p:txBody>
      </p:sp>
    </p:spTree>
    <p:extLst>
      <p:ext uri="{BB962C8B-B14F-4D97-AF65-F5344CB8AC3E}">
        <p14:creationId xmlns:p14="http://schemas.microsoft.com/office/powerpoint/2010/main" val="334197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52239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45685"/>
            <a:ext cx="3995427" cy="5969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548680"/>
            <a:ext cx="6336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Валерий Золотухин</a:t>
            </a:r>
            <a:endParaRPr lang="ru-RU" sz="6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487671"/>
            <a:ext cx="431514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effectLst/>
            </a:endParaRPr>
          </a:p>
          <a:p>
            <a:r>
              <a:rPr lang="ru-RU" b="1" i="1" dirty="0" smtClean="0"/>
              <a:t>Карьера: </a:t>
            </a:r>
            <a:r>
              <a:rPr lang="ru-RU" b="1" i="1" dirty="0" smtClean="0">
                <a:hlinkClick r:id="rId4"/>
              </a:rPr>
              <a:t>актер</a:t>
            </a:r>
            <a:r>
              <a:rPr lang="ru-RU" b="1" i="1" dirty="0" smtClean="0"/>
              <a:t>, </a:t>
            </a:r>
            <a:r>
              <a:rPr lang="ru-RU" b="1" i="1" dirty="0" smtClean="0">
                <a:hlinkClick r:id="rId5"/>
              </a:rPr>
              <a:t>кино</a:t>
            </a:r>
            <a:r>
              <a:rPr lang="ru-RU" b="1" i="1" dirty="0" smtClean="0"/>
              <a:t>, </a:t>
            </a:r>
            <a:r>
              <a:rPr lang="ru-RU" b="1" i="1" dirty="0" smtClean="0">
                <a:hlinkClick r:id="rId6"/>
              </a:rPr>
              <a:t>артист</a:t>
            </a:r>
            <a:r>
              <a:rPr lang="ru-RU" b="1" i="1" dirty="0" smtClean="0"/>
              <a:t>, </a:t>
            </a:r>
            <a:r>
              <a:rPr lang="ru-RU" b="1" i="1" dirty="0" err="1" smtClean="0">
                <a:hlinkClick r:id="rId7"/>
              </a:rPr>
              <a:t>рсфср</a:t>
            </a:r>
            <a:r>
              <a:rPr lang="ru-RU" b="1" i="1" dirty="0" smtClean="0"/>
              <a:t> </a:t>
            </a:r>
          </a:p>
          <a:p>
            <a:r>
              <a:rPr lang="ru-RU" b="1" i="1" dirty="0" smtClean="0"/>
              <a:t>Дата рождения: 21 июня 1941 г. </a:t>
            </a:r>
          </a:p>
          <a:p>
            <a:r>
              <a:rPr lang="ru-RU" b="1" i="1" dirty="0" smtClean="0"/>
              <a:t>Возраст: 71 год</a:t>
            </a:r>
          </a:p>
          <a:p>
            <a:r>
              <a:rPr lang="ru-RU" b="1" i="1" dirty="0" smtClean="0"/>
              <a:t>Дата смерти: 30 марта 2013 г.</a:t>
            </a:r>
          </a:p>
          <a:p>
            <a:r>
              <a:rPr lang="ru-RU" b="1" i="1" dirty="0" smtClean="0"/>
              <a:t>Место рождения: </a:t>
            </a:r>
            <a:r>
              <a:rPr lang="ru-RU" b="1" i="1" dirty="0" smtClean="0">
                <a:hlinkClick r:id="rId8"/>
              </a:rPr>
              <a:t>с. Быстрый Исток, Россия</a:t>
            </a:r>
            <a:r>
              <a:rPr lang="ru-RU" b="1" i="1" dirty="0" smtClean="0"/>
              <a:t> </a:t>
            </a:r>
          </a:p>
          <a:p>
            <a:r>
              <a:rPr lang="ru-RU" b="1" i="1" dirty="0" smtClean="0"/>
              <a:t>Семейное положение: был женат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385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199" y="404664"/>
            <a:ext cx="898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Детство и юность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25" y="1112550"/>
            <a:ext cx="7848872" cy="5232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581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107504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404664"/>
            <a:ext cx="8856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Театр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4104456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01008"/>
            <a:ext cx="4295378" cy="286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0054" y="2636912"/>
            <a:ext cx="35744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_MonumentoTitulGr" panose="02060906030706050204" pitchFamily="18" charset="-52"/>
              </a:rPr>
              <a:t>Валерий Золотухин и Николай </a:t>
            </a:r>
            <a:r>
              <a:rPr lang="ru-RU" dirty="0" err="1" smtClean="0">
                <a:latin typeface="a_MonumentoTitulGr" panose="02060906030706050204" pitchFamily="18" charset="-52"/>
              </a:rPr>
              <a:t>Корачинцов</a:t>
            </a:r>
            <a:r>
              <a:rPr lang="ru-RU" dirty="0" smtClean="0">
                <a:latin typeface="a_MonumentoTitulGr" panose="02060906030706050204" pitchFamily="18" charset="-52"/>
              </a:rPr>
              <a:t> </a:t>
            </a:r>
          </a:p>
          <a:p>
            <a:pPr algn="ctr"/>
            <a:r>
              <a:rPr lang="ru-RU" dirty="0" smtClean="0">
                <a:latin typeface="a_MonumentoTitulGr" panose="02060906030706050204" pitchFamily="18" charset="-52"/>
              </a:rPr>
              <a:t>на сцене</a:t>
            </a:r>
            <a:endParaRPr lang="ru-RU" dirty="0"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11501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11" y="1171603"/>
            <a:ext cx="6776777" cy="4517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199" y="116632"/>
            <a:ext cx="898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Фильмы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08104" y="2276872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_MonumentoTitulGr" panose="02060906030706050204" pitchFamily="18" charset="-52"/>
              </a:rPr>
              <a:t>Валерий Золотухин в фильме «Бумбараш»</a:t>
            </a:r>
            <a:endParaRPr lang="ru-RU" sz="2400" dirty="0"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56534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199" y="116632"/>
            <a:ext cx="898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Фильмы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7776864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64088" y="3140968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a_MonumentoTitulGr" panose="02060906030706050204" pitchFamily="18" charset="-52"/>
              </a:rPr>
              <a:t>Валерий Золотухин в фильме «маленькие трагедии»</a:t>
            </a:r>
            <a:endParaRPr lang="ru-RU" sz="2400" dirty="0">
              <a:solidFill>
                <a:schemeClr val="bg1"/>
              </a:solidFill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49701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133736"/>
            <a:ext cx="898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Фильмы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41487"/>
            <a:ext cx="7956884" cy="5304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1412776"/>
            <a:ext cx="39868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_MonumentoTitulGr" panose="02060906030706050204" pitchFamily="18" charset="-52"/>
              </a:rPr>
              <a:t>Валерий Золотухин в фильме «чародеи»</a:t>
            </a:r>
            <a:endParaRPr lang="ru-RU" sz="2800" dirty="0"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44215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93" y="116632"/>
            <a:ext cx="8980487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7128792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5629949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a_MonumentoTitulGr" panose="02060906030706050204" pitchFamily="18" charset="-52"/>
              </a:rPr>
              <a:t>Валерий Золотухин и его вторая жена Тамара </a:t>
            </a:r>
          </a:p>
          <a:p>
            <a:pPr algn="ctr"/>
            <a:r>
              <a:rPr lang="ru-RU" sz="2000" dirty="0" smtClean="0">
                <a:latin typeface="a_MonumentoTitulGr" panose="02060906030706050204" pitchFamily="18" charset="-52"/>
              </a:rPr>
              <a:t>с сыном Сергеем</a:t>
            </a:r>
            <a:endParaRPr lang="ru-RU" sz="2000" dirty="0"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1015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93" y="116632"/>
            <a:ext cx="8980487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20677" y="5429894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a_MonumentoTitulGr" panose="02060906030706050204" pitchFamily="18" charset="-52"/>
              </a:rPr>
              <a:t>Валерий Золотухин и Ирина </a:t>
            </a:r>
            <a:r>
              <a:rPr lang="ru-RU" sz="2000" dirty="0" err="1" smtClean="0">
                <a:latin typeface="a_MonumentoTitulGr" panose="02060906030706050204" pitchFamily="18" charset="-52"/>
              </a:rPr>
              <a:t>линдт</a:t>
            </a:r>
            <a:endParaRPr lang="ru-RU" sz="2000" dirty="0">
              <a:latin typeface="a_MonumentoTitulGr" panose="02060906030706050204" pitchFamily="18" charset="-52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33" y="1179885"/>
            <a:ext cx="62865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04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3503" y="260648"/>
            <a:ext cx="8856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Фильмография</a:t>
            </a:r>
            <a:endParaRPr lang="ru-RU" sz="40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0881" y="975678"/>
            <a:ext cx="7416824" cy="5078313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_MonumentoTitulGr" panose="02060906030706050204" pitchFamily="18" charset="-52"/>
              </a:rPr>
              <a:t>1968 - «Хозяин тайги»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1971 - «Бумбараш»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1971 - «Пропажа свидетеля»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1973 - «Берега»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1973 - «О тех, кого помню и люблю»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1974 - «Царевич Проша»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1975 - «Единственная»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1976 - «Сказ про то, как царь Пётр арапа женил»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1979 - «Маленькие трагедии»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1985 - «Человек с аккордеоном»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2005 - «Дневной Дозор»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2005 - «Птицы небесные»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2007 - «Миллионер поневоле»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2009 - «При загадочных обстоятельствах»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2010-2013 - «Ефросинья»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2012 - «Краплёный»</a:t>
            </a:r>
          </a:p>
          <a:p>
            <a:r>
              <a:rPr lang="ru-RU" dirty="0" smtClean="0">
                <a:latin typeface="a_MonumentoTitulGr" panose="02060906030706050204" pitchFamily="18" charset="-52"/>
              </a:rPr>
              <a:t>2014 - «</a:t>
            </a:r>
            <a:r>
              <a:rPr lang="ru-RU" dirty="0" err="1" smtClean="0">
                <a:latin typeface="a_MonumentoTitulGr" panose="02060906030706050204" pitchFamily="18" charset="-52"/>
              </a:rPr>
              <a:t>Вий</a:t>
            </a:r>
            <a:r>
              <a:rPr lang="ru-RU" dirty="0" smtClean="0">
                <a:latin typeface="a_MonumentoTitulGr" panose="02060906030706050204" pitchFamily="18" charset="-52"/>
              </a:rPr>
              <a:t>»</a:t>
            </a:r>
          </a:p>
          <a:p>
            <a:endParaRPr lang="ru-RU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463" y="2924944"/>
            <a:ext cx="2285777" cy="3425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767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static.wixstatic.com/media/b09011_be14d868013e46e3a833b31e42a9c031.jpg_srz_1730_979_85_22_0.50_1.20_0.00_jpg_sr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5" r="1"/>
          <a:stretch/>
        </p:blipFill>
        <p:spPr bwMode="auto">
          <a:xfrm>
            <a:off x="76200" y="44623"/>
            <a:ext cx="8980925" cy="67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15616" y="2180878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  <a:latin typeface="a_MonumentoTitulGr" panose="02060906030706050204" pitchFamily="18" charset="-52"/>
              </a:rPr>
              <a:t>Спасибо за внимание</a:t>
            </a:r>
            <a:endParaRPr lang="ru-RU" sz="4400" dirty="0">
              <a:solidFill>
                <a:schemeClr val="bg2">
                  <a:lumMod val="25000"/>
                </a:schemeClr>
              </a:solidFill>
              <a:latin typeface="a_MonumentoTitulGr" panose="0206090603070605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82222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573</Words>
  <Application>Microsoft Office PowerPoint</Application>
  <PresentationFormat>Экран (4:3)</PresentationFormat>
  <Paragraphs>117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46347</dc:creator>
  <cp:lastModifiedBy>Библиотека</cp:lastModifiedBy>
  <cp:revision>32</cp:revision>
  <dcterms:created xsi:type="dcterms:W3CDTF">2019-08-21T06:54:33Z</dcterms:created>
  <dcterms:modified xsi:type="dcterms:W3CDTF">2019-08-22T07:38:32Z</dcterms:modified>
</cp:coreProperties>
</file>