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72" r:id="rId10"/>
    <p:sldId id="264" r:id="rId11"/>
    <p:sldId id="265" r:id="rId12"/>
    <p:sldId id="266" r:id="rId13"/>
    <p:sldId id="267" r:id="rId14"/>
    <p:sldId id="268" r:id="rId15"/>
    <p:sldId id="269" r:id="rId16"/>
    <p:sldId id="275" r:id="rId17"/>
    <p:sldId id="276" r:id="rId18"/>
    <p:sldId id="277" r:id="rId19"/>
    <p:sldId id="278" r:id="rId20"/>
    <p:sldId id="279" r:id="rId21"/>
    <p:sldId id="270" r:id="rId22"/>
    <p:sldId id="273" r:id="rId23"/>
    <p:sldId id="274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1717CF77-0A82-46AC-9C3B-78DAF1657161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7B12C4C-E42B-4202-9BB9-829B50C093B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  <a:latin typeface="Arial Black" pitchFamily="34" charset="0"/>
              </a:rPr>
              <a:t>«Плывут портреты </a:t>
            </a:r>
            <a:br>
              <a:rPr lang="ru-RU" sz="6000" b="1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6000" b="1" dirty="0" smtClean="0">
                <a:solidFill>
                  <a:srgbClr val="FF0000"/>
                </a:solidFill>
                <a:latin typeface="Arial Black" pitchFamily="34" charset="0"/>
              </a:rPr>
              <a:t>как святыни»</a:t>
            </a:r>
            <a:endParaRPr lang="ru-RU" sz="60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6000" b="1" dirty="0" smtClean="0">
                <a:solidFill>
                  <a:srgbClr val="002060"/>
                </a:solidFill>
              </a:rPr>
              <a:t>Бессмертный полк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548680"/>
            <a:ext cx="4015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Богородская центральная библиотека</a:t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 smtClean="0">
                <a:solidFill>
                  <a:srgbClr val="002060"/>
                </a:solidFill>
              </a:rPr>
              <a:t>им. Ф.Ф. Павленкова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6093296"/>
            <a:ext cx="2593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</a:rPr>
              <a:t>Пгт</a:t>
            </a:r>
            <a:r>
              <a:rPr lang="ru-RU" b="1" dirty="0" smtClean="0">
                <a:solidFill>
                  <a:srgbClr val="002060"/>
                </a:solidFill>
              </a:rPr>
              <a:t>. Богородское,2020 г.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08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d.multiurok.ru/html/2018/11/10/s_5be609030a906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20" y="260648"/>
            <a:ext cx="8280920" cy="621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82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"Бессмертный полк" </a:t>
            </a:r>
            <a:r>
              <a:rPr lang="ru-RU" sz="3200" dirty="0" smtClean="0"/>
              <a:t>- общественная акция, которая проводится в России и ряде стран ближнего и дальнего зарубежья для увековечивания памяти участников и жертв Великой Отечественной войны.</a:t>
            </a:r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>В рамках акции каждый год 9 мая или в ближайшие даты ее участники проходят колонной, неся транспаранты с фотографиями своих родственников-ветеранов.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8039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totass4.cdnvideo.ru/width/1020_b9261fa1/tass/m2/uploads/i/20190508/50389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82735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100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79208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Движение «Бессмертный полк» в современном виде было инициировано в 2011 году в Томске журналистами Сергеем Лапенковым, Сергеем Колотовкиным и Игорем Дмитриевым. Они заметили, что всё меньше и меньше ветеранов принимает участие в уличных шествиях в День Победы, и решили восстановить справедливость: герои, отстоявшие свободу страны, должны видеть праздник – пусть даже с фотографий.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30428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bogorodskoe43.ru/uploads/posts/2016-05/thumbs/1462788192_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87586"/>
            <a:ext cx="8819054" cy="512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02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052735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Инициаторы опирались на стихийно возникшую ещё в советское время традицию, когда люди приносили фотографии своих родственников к мемориалам павшим. Самая ранняя из известных – в 1965 году учащиеся новосибирской школы № 121 прошли по улицам города с фотографиями ветеранов. В Пермском крае в 1985 году женщины, жёны и дочери солдат пронесли по улицам Соликамска портреты своих родных. В 1999 году 9 мая горожане выносили на улицы Иерусалима портреты советских солдат. Подобные акции под иными названиями проходили в 2004-2006 годах в городах Новокузнецке и Прокопьевске.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2366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ogorodskoe43.ru/uploads/posts/2016-05/thumbs/1462788239_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02" y="598852"/>
            <a:ext cx="8514451" cy="563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10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92696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В 2006 году в Ухте подростки принесли к Вечному огню портреты погибших в войне солдат. Марш «Заменим вас в строю!» прошёл в 2009 году в Севастополе, в 2007 году – в Тюмени. В 2010 году по инициативе заместителя мэра Москвы Людмилы Швецовой шествие с фотографиями ветеранов «Герои Победы, наши прадеды и деды» впервые прошло на Поклонной Горе. Более пяти тысяч юных участников и победителей конкурса «Моя семья в летописи Великой Отечественной» прошли по аллее Мира. Начинание подхватили другие регионы России, и «Парады победителей» прошли в Казани, Кемерово, Новосибирске – почти в 20 регионах России.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007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08721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9 мая 2012 по призыву инициаторов проекта по улицам Томска прошла колонна жителей города, которые несли в руках плакаты с фотопортретами своих родственников, воевавших в Великой. Отечественной войне. В акции, получившей название «Бессмертный полк», приняло участие более шести тысяч человек.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А уже в декабре 2012 года желание организовать акцию у себя высказали 15 городов России, к февралю 2013 года количество городов в четырех странах (Россия, Украина, Казахстан, Израиль) выросло до 30. В 2013 году к 68-летию Победы акция прошла в 120 городах и сёлах России. В 2014 году их количество выросло до: «Бессмертный полк» прошёл в 500 городах семи стран мира.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683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bogorodskoe43.ru/uploads/posts/2016-05/thumbs/1462788304_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49"/>
            <a:ext cx="8727487" cy="468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803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http://bogorodskoe43.ru/uploads/posts/2016-05/thumbs/1462788202_0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398" y="823356"/>
            <a:ext cx="8381921" cy="507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58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bogorodskoe43.ru/uploads/posts/2016-05/thumbs/1462788293_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79"/>
            <a:ext cx="8489577" cy="5621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62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764704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0" i="0" dirty="0" smtClean="0">
                <a:solidFill>
                  <a:srgbClr val="000000"/>
                </a:solidFill>
                <a:effectLst/>
                <a:latin typeface="+mj-lt"/>
              </a:rPr>
              <a:t>В 2015 году в акциях "Бессмертного полка" приняли участие, по разным данным, от 4 до 12 млн человек в России и 20 зарубежных странах, в том числе в Германии и США. В Москве 9 мая в честь 70-летия Победы по Красной площади прошли около 500 тыс. человек. Среди присоединившихся к шествию в столице </a:t>
            </a:r>
            <a:r>
              <a:rPr lang="ru-RU" sz="2800" b="0" i="0" smtClean="0">
                <a:solidFill>
                  <a:srgbClr val="000000"/>
                </a:solidFill>
                <a:effectLst/>
                <a:latin typeface="+mj-lt"/>
              </a:rPr>
              <a:t>был Президент </a:t>
            </a:r>
            <a:r>
              <a:rPr lang="ru-RU" sz="2800" b="0" i="0" dirty="0" smtClean="0">
                <a:solidFill>
                  <a:srgbClr val="000000"/>
                </a:solidFill>
                <a:effectLst/>
                <a:latin typeface="+mj-lt"/>
              </a:rPr>
              <a:t>РФ Владимир Путин, который нес портрет своего отца - фронтовика Владимира Спиридоновича. Глава государства участвовал в акциях "Бессмертный полк" и в следующих годах.</a:t>
            </a:r>
            <a:endParaRPr lang="ru-R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210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+mj-lt"/>
              </a:rPr>
              <a:t>В 2016 году в Москве в шествии приняли участие 700 тыс. человек, всего в России - 6,2 млн. За рубежом оно охватило 40 стран, включая США, Германию, Украину и страны Прибалтики.</a:t>
            </a:r>
          </a:p>
          <a:p>
            <a:pPr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+mj-lt"/>
              </a:rPr>
              <a:t>По итогам 2017 года в акции участвовали 7,8 млн человек, в том числе 850 тыс. - в Москве. Всего шествия прошли более чем в 60 государствах.</a:t>
            </a:r>
          </a:p>
          <a:p>
            <a:pPr algn="just"/>
            <a:r>
              <a:rPr lang="ru-RU" sz="2400" b="0" i="0" dirty="0" smtClean="0">
                <a:solidFill>
                  <a:srgbClr val="000000"/>
                </a:solidFill>
                <a:effectLst/>
                <a:latin typeface="+mj-lt"/>
              </a:rPr>
              <a:t>В 2018 году "Бессмертный полк" привлек уже 10,4 млн человек в России и 80 странах мира. В Москве к нему присоединились более 1 млн участников. Кроме Владимира Путина в российской столице в составе "Бессмертного полка" прошли президент Сербии Александар Вучич (с портретом деда Анжелко Вучича) и премьер-министр Израиля Биньямин Нетаньяху (его отец не участвовал во Второй мировой войне, поэтому он шел с портретом Героя Советского Союза Вольфаса Виленскиса).</a:t>
            </a:r>
            <a:endParaRPr lang="ru-RU" sz="2400" b="0" i="0" dirty="0">
              <a:solidFill>
                <a:srgbClr val="00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3610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28092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/>
              <a:t>В поселке Богородское</a:t>
            </a:r>
            <a:r>
              <a:rPr lang="ru-RU" sz="2800" dirty="0" smtClean="0"/>
              <a:t>, как и по все великой России, прошел митинг, посвященный 68-й годовщине Великой Победы. Особенностью нынешнего празднования было шествие с портретами солдат – победителей, под названием «Бессмертный полк»!</a:t>
            </a:r>
          </a:p>
          <a:p>
            <a:pPr algn="just"/>
            <a:endParaRPr lang="ru-RU" sz="2800" dirty="0" smtClean="0"/>
          </a:p>
          <a:p>
            <a:pPr algn="just"/>
            <a:r>
              <a:rPr lang="ru-RU" sz="2800" dirty="0" smtClean="0"/>
              <a:t>Семьдесят портретов пронесли богородчане по улицам поселка. Второй год на митинге не было ветеранов войны, а всего в районе осталось только три ветерана.  Это Иван Семенович Галкин (с. Ухтым), Владимир Павлович Анисимов (д. Таранки) и Александра Петровна Гребенкина (п. Богородское).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1350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&quot;Бессмертный полк&quot; прошагал по улицам п. Богородско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77" y="548680"/>
            <a:ext cx="8490246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86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&quot;Бессмертный полк&quot; прошагал по улицам п. Богородско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27254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03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&quot;Бессмертный полк&quot; прошагал по улицам п. Богородско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20438"/>
            <a:ext cx="8280920" cy="5478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935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&quot;Бессмертный полк&quot; прошагал по улицам п. Богородско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03" y="764704"/>
            <a:ext cx="8289293" cy="548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07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bogorodskoe43.ru/uploads/posts/2016-05/thumbs/1462788418_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6"/>
            <a:ext cx="4791075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89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bogorodskoe43.ru/uploads/posts/2016-05/thumbs/1462788399_0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8091358" cy="5358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04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bogorodskoe43.ru/uploads/posts/2016-05/thumbs/1462788445_0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526306" cy="564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81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412776"/>
            <a:ext cx="69127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 smtClean="0"/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Использованы материалы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сети Интернет,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 сайта Богородского района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Балабанова </a:t>
            </a:r>
            <a:br>
              <a:rPr lang="ru-RU" sz="4000" b="1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Петра Борисовича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9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246</TotalTime>
  <Words>781</Words>
  <Application>Microsoft Office PowerPoint</Application>
  <PresentationFormat>Экран (4:3)</PresentationFormat>
  <Paragraphs>22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NewsPrint</vt:lpstr>
      <vt:lpstr>«Плывут портреты  как святыни»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834579</dc:creator>
  <cp:lastModifiedBy>Настя</cp:lastModifiedBy>
  <cp:revision>16</cp:revision>
  <dcterms:created xsi:type="dcterms:W3CDTF">2020-04-15T06:53:01Z</dcterms:created>
  <dcterms:modified xsi:type="dcterms:W3CDTF">2020-04-24T09:31:35Z</dcterms:modified>
</cp:coreProperties>
</file>