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99" autoAdjust="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A6611-A422-466C-9E16-0B3CC0F9E784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8D581-AAB0-4782-8A70-CD3413291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8D581-AAB0-4782-8A70-CD34132915E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8D581-AAB0-4782-8A70-CD34132915E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8D581-AAB0-4782-8A70-CD34132915E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DF724-1E75-4A3A-B11F-A2EAA0D90E4B}" type="datetimeFigureOut">
              <a:rPr lang="ru-RU" smtClean="0"/>
              <a:pPr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BD1F0-44BA-4A35-B895-00205BF9BD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s://cf2.ppt-online.org/files2/slide/y/y1pHUAOMcrzjwd5o8k2RJNBV6qa70YQ4hlKCtn/slide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ds04.infourok.ru/uploads/ex/014e/000dd075-db08a3ff/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ds05.infourok.ru/uploads/ex/0fe1/0005c8b8-aef89c16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4.infourok.ru/uploads/ex/0048/000138c7-d04cf723/22/img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fsd.kopilkaurokov.ru/uploads/user_file_55a6ae3a09b68/img_user_file_55a6ae3a09b68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5123" name="Picture 3" descr="C:\Users\8578\Desktop\Рисунки детей\Савелий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2"/>
            <a:ext cx="4572000" cy="4143404"/>
          </a:xfrm>
          <a:prstGeom prst="rect">
            <a:avLst/>
          </a:prstGeom>
          <a:noFill/>
        </p:spPr>
      </p:pic>
      <p:pic>
        <p:nvPicPr>
          <p:cNvPr id="5124" name="Picture 4" descr="C:\Users\8578\Desktop\Рисунки детей\Савелий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571613"/>
            <a:ext cx="4572000" cy="414340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5857892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Анисимов Савелий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6 лет и я посещаю </a:t>
            </a:r>
            <a:r>
              <a:rPr lang="ru-RU" sz="2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/c 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«Солнышко»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Люблю с мамой делать различные поделки и читать книжки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4098" name="Picture 2" descr="C:\Users\8578\Desktop\Рисунки детей\Е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571612"/>
            <a:ext cx="3571867" cy="4071966"/>
          </a:xfrm>
          <a:prstGeom prst="rect">
            <a:avLst/>
          </a:prstGeom>
          <a:noFill/>
        </p:spPr>
      </p:pic>
      <p:pic>
        <p:nvPicPr>
          <p:cNvPr id="4099" name="Picture 3" descr="C:\Users\8578\Desktop\Рисунки детей\Ева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1571612"/>
            <a:ext cx="5572132" cy="4071966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0" y="5786454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Трухина Ева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проживаю в </a:t>
            </a:r>
            <a:r>
              <a:rPr lang="ru-RU" sz="2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Перешла в 9-й класс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В свободное время обычно я рисую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играю на фортепиано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фотографирую природу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гуляю на улице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8578\Desktop\Рисунки детей\Валя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3857620" cy="4071966"/>
          </a:xfrm>
          <a:prstGeom prst="rect">
            <a:avLst/>
          </a:prstGeom>
          <a:noFill/>
        </p:spPr>
      </p:pic>
      <p:pic>
        <p:nvPicPr>
          <p:cNvPr id="6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3074" name="Picture 2" descr="C:\Users\8578\Desktop\Рисунки детей\Вал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571612"/>
            <a:ext cx="5286380" cy="407196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5857892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Валя Фоминых</a:t>
            </a:r>
            <a:r>
              <a:rPr lang="en-U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живу в </a:t>
            </a:r>
            <a:r>
              <a:rPr lang="ru-RU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Перешла в 4-й класс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Люблю маме помогать прибираться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готовить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Ещё люблю гулять с подружками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5786454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</a:t>
            </a:r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Кислухина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Аня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учусь в </a:t>
            </a:r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Богородской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средней школе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Перешла в 5-й класс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меня есть младший брат-Матвей</a:t>
            </a:r>
            <a:r>
              <a:rPr lang="en-US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люблю с ним играть</a:t>
            </a:r>
            <a:r>
              <a:rPr lang="en-US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Мне нравится рисовать</a:t>
            </a:r>
            <a:r>
              <a:rPr lang="en-US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читать книжки</a:t>
            </a:r>
            <a:r>
              <a:rPr lang="en-US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 люблю гулять</a:t>
            </a:r>
            <a:r>
              <a:rPr lang="en-US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313" name="Picture 1" descr="C:\Users\8578\Desktop\Рисунки детей\Кислухина Ан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9570" y="1571612"/>
            <a:ext cx="5024430" cy="4214842"/>
          </a:xfrm>
          <a:prstGeom prst="rect">
            <a:avLst/>
          </a:prstGeom>
          <a:noFill/>
        </p:spPr>
      </p:pic>
      <p:pic>
        <p:nvPicPr>
          <p:cNvPr id="13315" name="Picture 3" descr="https://sun1-91.userapi.com/itRMqGuObjP1gIg2gTaD9PfjnTFYKJAKf5In1w/i3dHcnzfIT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2"/>
            <a:ext cx="4143372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1026" name="Picture 2" descr="C:\Users\8578\Desktop\Рисунки детей\Ася.jpg"/>
          <p:cNvPicPr>
            <a:picLocks noChangeAspect="1" noChangeArrowheads="1"/>
          </p:cNvPicPr>
          <p:nvPr/>
        </p:nvPicPr>
        <p:blipFill>
          <a:blip r:embed="rId3"/>
          <a:srcRect t="20312" r="3076" b="29688"/>
          <a:stretch>
            <a:fillRect/>
          </a:stretch>
        </p:blipFill>
        <p:spPr bwMode="auto">
          <a:xfrm>
            <a:off x="3929058" y="1571612"/>
            <a:ext cx="5214942" cy="4286280"/>
          </a:xfrm>
          <a:prstGeom prst="rect">
            <a:avLst/>
          </a:prstGeom>
          <a:noFill/>
        </p:spPr>
      </p:pic>
      <p:pic>
        <p:nvPicPr>
          <p:cNvPr id="12290" name="Picture 2" descr="https://sun1-29.userapi.com/XUIliyX1laXsaQZ88xhBZVYQ8nsIhQ58UQGtlQ/tYbQOaUzqM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2"/>
            <a:ext cx="4000496" cy="428628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5857892"/>
            <a:ext cx="9143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Вычугжанина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Анастасия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перешла в 6-й класс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очень нравится играть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гулять и читать интересные книжки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1026" name="Picture 2" descr="C:\Users\8578\Desktop\Рисунки детей\Шумихина Ангелина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2"/>
            <a:ext cx="3786182" cy="4071966"/>
          </a:xfrm>
          <a:prstGeom prst="rect">
            <a:avLst/>
          </a:prstGeom>
          <a:noFill/>
        </p:spPr>
      </p:pic>
      <p:pic>
        <p:nvPicPr>
          <p:cNvPr id="1030" name="Picture 6" descr="C:\Users\8578\Desktop\Рисунки детей\Шумихина Ангелина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571612"/>
            <a:ext cx="5357818" cy="407196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5643578"/>
            <a:ext cx="9144000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Шумихина Ангелина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живу в с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Ошлань</a:t>
            </a:r>
            <a:r>
              <a:rPr lang="en-US" sz="1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12 лет и учусь в 6 классе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 меня есть сестра Даша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ей 3 года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очень люблю играть с о своей сестрёнкой и ещё люблю готовить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нравится помогать маме и бабушке в огороде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нравится читать и рисовать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1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2050" name="Picture 2" descr="C:\Users\8578\Desktop\Рисунки детей\Лиз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7" y="1571613"/>
            <a:ext cx="5143504" cy="3571900"/>
          </a:xfrm>
          <a:prstGeom prst="rect">
            <a:avLst/>
          </a:prstGeom>
          <a:noFill/>
        </p:spPr>
      </p:pic>
      <p:pic>
        <p:nvPicPr>
          <p:cNvPr id="2052" name="Picture 4" descr="https://sun1-91.userapi.com/g5IBvPMPG7C5g0GKUMzwOLOAw4ieE6D9kzpGJg/-vJQcQ6aph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3"/>
            <a:ext cx="4000496" cy="35719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5214950"/>
            <a:ext cx="9144000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Булдакова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Елизовета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живу 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учусь в 4 «а» классе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В свободное время люблю рисовать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играть с подружками на улице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Очень люблю готовить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Летом я помогаю маме и бабушке с грядками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Поливаю огород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цветы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сажу картошку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цветы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Иногда езжу к маме или папе на работу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Летом мне не бывает скучно потому что я </a:t>
            </a:r>
            <a:r>
              <a:rPr lang="ru-RU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итаю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книжки из библиотеки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которую я очень люблю и благодарю за то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она есть!</a:t>
            </a:r>
            <a:endParaRPr lang="ru-RU" sz="1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3074" name="Picture 2" descr="C:\Users\8578\Desktop\Рисунки детей\Инга Логинова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571612"/>
            <a:ext cx="4929190" cy="3857651"/>
          </a:xfrm>
          <a:prstGeom prst="rect">
            <a:avLst/>
          </a:prstGeom>
          <a:noFill/>
        </p:spPr>
      </p:pic>
      <p:pic>
        <p:nvPicPr>
          <p:cNvPr id="3076" name="Picture 4" descr="https://sun9-12.userapi.com/c855624/v855624549/1a68a2/xLOF_FXMNI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71612"/>
            <a:ext cx="4214810" cy="385765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5572140"/>
            <a:ext cx="91439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Логинова </a:t>
            </a:r>
            <a:r>
              <a:rPr lang="ru-RU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Инга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Живу в </a:t>
            </a:r>
            <a:r>
              <a:rPr lang="ru-RU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Перешла в 10-й класс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свободное время занимаюсь вышивкой и вязанием</a:t>
            </a:r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4098" name="Picture 2" descr="C:\Users\8578\Desktop\Рисунки детей\Софья Егоро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571612"/>
            <a:ext cx="5500694" cy="4214842"/>
          </a:xfrm>
          <a:prstGeom prst="rect">
            <a:avLst/>
          </a:prstGeom>
          <a:noFill/>
        </p:spPr>
      </p:pic>
      <p:pic>
        <p:nvPicPr>
          <p:cNvPr id="4100" name="Picture 4" descr="https://sun1-89.userapi.com/95kNNevQqCno0uK-0wN700q_a5zC3FesFW9tEw/JpEheJUpDV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71612"/>
            <a:ext cx="3643306" cy="421484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5857892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Егорова Софья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живу в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следующем сентябре пойду в 5-й класс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Люблю играть</a:t>
            </a:r>
            <a:r>
              <a:rPr lang="en-U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гулять и читать книжки</a:t>
            </a:r>
            <a:r>
              <a:rPr lang="en-U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11265" name="Picture 1" descr="C:\Users\8578\Desktop\Рисунки детей\ИринаВотинцева_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571612"/>
            <a:ext cx="5143504" cy="4071965"/>
          </a:xfrm>
          <a:prstGeom prst="rect">
            <a:avLst/>
          </a:prstGeom>
          <a:noFill/>
        </p:spPr>
      </p:pic>
      <p:pic>
        <p:nvPicPr>
          <p:cNvPr id="11267" name="Picture 3" descr="https://sun9-2.userapi.com/c824504/v824504753/19afb4/bQ0A2KScCw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571612"/>
            <a:ext cx="4000495" cy="407196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5786454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Вотинцева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Ирина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Живу в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Скоро перейду в 5-й класс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учусь в БСШ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люблю в свободное время играть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рисовать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лепить из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пластелина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гулять и отдыхать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6" name="Picture 1" descr="r9dEDdXI72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12"/>
            <a:ext cx="4140200" cy="421484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7" name="Picture 2" descr="C:\Users\8578\Desktop\Рисунки детей\Эвелина.jpg"/>
          <p:cNvPicPr>
            <a:picLocks noChangeAspect="1" noChangeArrowheads="1"/>
          </p:cNvPicPr>
          <p:nvPr/>
        </p:nvPicPr>
        <p:blipFill>
          <a:blip r:embed="rId4"/>
          <a:srcRect l="10000" t="3279" r="5714" b="13115"/>
          <a:stretch>
            <a:fillRect/>
          </a:stretch>
        </p:blipFill>
        <p:spPr bwMode="auto">
          <a:xfrm>
            <a:off x="4143372" y="1571612"/>
            <a:ext cx="5000628" cy="421484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585789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Эвелина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Руф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учусь в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Богородской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средней школе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Перешла в 7-й класс</a:t>
            </a:r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znak86.ru/wp-content/uploads/2017/10/1418458553_ds-16-my-risuem-1500-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71612"/>
          </a:xfrm>
          <a:prstGeom prst="rect">
            <a:avLst/>
          </a:prstGeom>
          <a:noFill/>
        </p:spPr>
      </p:pic>
      <p:pic>
        <p:nvPicPr>
          <p:cNvPr id="1026" name="Picture 2" descr="C:\Users\8578\Desktop\Оле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71612"/>
            <a:ext cx="3214678" cy="3857652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1571612"/>
            <a:ext cx="5929322" cy="385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5500702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Меня зовут Рылов Олег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живу в </a:t>
            </a:r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Богородское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Мне очень нравится ходить в садик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Я очень люблю играть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 меня есть младшая сестрёнка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её зовут Валерия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Она ещё совсем маленькая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Когда она вырастет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 мы будем вместе с ней играть</a:t>
            </a:r>
            <a:r>
              <a:rPr 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42852"/>
            <a:ext cx="91439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Дорогие ребята!!!</a:t>
            </a:r>
          </a:p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Большое спасибо за ваши рисунки</a:t>
            </a:r>
            <a:r>
              <a:rPr lang="en-U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очень благодарны вам!!!</a:t>
            </a:r>
          </a:p>
          <a:p>
            <a:pPr algn="ctr"/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http://f17.blogs.donlib.ru/wp-content/uploads/sites/12/2019/06/20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57364"/>
            <a:ext cx="9144000" cy="5000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melochi-jizni.ru/_ph/123/2/453753875.jpg?15840835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8578\Desktop\Рисунок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478</Words>
  <Application>Microsoft Office PowerPoint</Application>
  <PresentationFormat>Экран (4:3)</PresentationFormat>
  <Paragraphs>22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8578</dc:creator>
  <cp:lastModifiedBy>8578</cp:lastModifiedBy>
  <cp:revision>50</cp:revision>
  <dcterms:created xsi:type="dcterms:W3CDTF">2020-05-26T10:46:42Z</dcterms:created>
  <dcterms:modified xsi:type="dcterms:W3CDTF">2020-06-01T07:29:17Z</dcterms:modified>
</cp:coreProperties>
</file>