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6F18-C5F4-4785-90BD-260CBF9EE78B}" type="datetimeFigureOut">
              <a:rPr lang="ru-RU" smtClean="0"/>
              <a:t>02.07.2020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98D1F-106E-48ED-90A0-2E79BD164E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6F18-C5F4-4785-90BD-260CBF9EE78B}" type="datetimeFigureOut">
              <a:rPr lang="ru-RU" smtClean="0"/>
              <a:t>02.07.2020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98D1F-106E-48ED-90A0-2E79BD164E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6F18-C5F4-4785-90BD-260CBF9EE78B}" type="datetimeFigureOut">
              <a:rPr lang="ru-RU" smtClean="0"/>
              <a:t>02.07.2020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98D1F-106E-48ED-90A0-2E79BD164E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6F18-C5F4-4785-90BD-260CBF9EE78B}" type="datetimeFigureOut">
              <a:rPr lang="ru-RU" smtClean="0"/>
              <a:t>02.07.2020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98D1F-106E-48ED-90A0-2E79BD164E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6F18-C5F4-4785-90BD-260CBF9EE78B}" type="datetimeFigureOut">
              <a:rPr lang="ru-RU" smtClean="0"/>
              <a:t>02.07.2020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98D1F-106E-48ED-90A0-2E79BD164E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6F18-C5F4-4785-90BD-260CBF9EE78B}" type="datetimeFigureOut">
              <a:rPr lang="ru-RU" smtClean="0"/>
              <a:t>02.07.2020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98D1F-106E-48ED-90A0-2E79BD164E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6F18-C5F4-4785-90BD-260CBF9EE78B}" type="datetimeFigureOut">
              <a:rPr lang="ru-RU" smtClean="0"/>
              <a:t>02.07.2020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98D1F-106E-48ED-90A0-2E79BD164E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6F18-C5F4-4785-90BD-260CBF9EE78B}" type="datetimeFigureOut">
              <a:rPr lang="ru-RU" smtClean="0"/>
              <a:t>02.07.2020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98D1F-106E-48ED-90A0-2E79BD164E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6F18-C5F4-4785-90BD-260CBF9EE78B}" type="datetimeFigureOut">
              <a:rPr lang="ru-RU" smtClean="0"/>
              <a:t>02.07.2020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98D1F-106E-48ED-90A0-2E79BD164E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6F18-C5F4-4785-90BD-260CBF9EE78B}" type="datetimeFigureOut">
              <a:rPr lang="ru-RU" smtClean="0"/>
              <a:t>02.07.2020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98D1F-106E-48ED-90A0-2E79BD164E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6F18-C5F4-4785-90BD-260CBF9EE78B}" type="datetimeFigureOut">
              <a:rPr lang="ru-RU" smtClean="0"/>
              <a:t>02.07.2020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98D1F-106E-48ED-90A0-2E79BD164E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E6F18-C5F4-4785-90BD-260CBF9EE78B}" type="datetimeFigureOut">
              <a:rPr lang="ru-RU" smtClean="0"/>
              <a:t>02.07.2020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98D1F-106E-48ED-90A0-2E79BD164E5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s00.infourok.ru/images/doc/192/220055/640/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fs00.infourok.ru/images/doc/192/220055/640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fs00.infourok.ru/images/doc/192/220055/640/img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fs00.infourok.ru/images/doc/192/220055/640/im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fs00.infourok.ru/images/doc/192/220055/640/img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fs00.infourok.ru/images/doc/192/220055/640/img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fs00.infourok.ru/images/doc/192/220055/640/img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fs00.infourok.ru/images/doc/192/220055/640/img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fs00.infourok.ru/images/doc/192/220055/640/img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fs00.infourok.ru/images/doc/192/220055/640/img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fs00.infourok.ru/images/doc/192/220055/640/img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fs00.infourok.ru/images/doc/192/220055/640/img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fs00.infourok.ru/images/doc/192/220055/640/img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fs00.infourok.ru/images/doc/192/220055/640/img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fs00.infourok.ru/images/doc/192/220055/640/img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fs00.infourok.ru/images/doc/192/220055/640/img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fs00.infourok.ru/images/doc/192/220055/640/img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fs00.infourok.ru/images/doc/192/220055/640/img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fs00.infourok.ru/images/doc/192/220055/640/img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fs00.infourok.ru/images/doc/192/220055/640/img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s://fs00.infourok.ru/images/doc/192/220055/640/img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fs00.infourok.ru/images/doc/192/220055/640/img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s://fs00.infourok.ru/images/doc/192/220055/640/img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fs00.infourok.ru/images/doc/192/220055/640/img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fs00.infourok.ru/images/doc/192/220055/640/img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fs00.infourok.ru/images/doc/192/220055/640/img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bigslide.ru/images/43/42151/960/img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0</Words>
  <Application>Microsoft Office PowerPoint</Application>
  <PresentationFormat>Экран (4:3)</PresentationFormat>
  <Paragraphs>0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8578</dc:creator>
  <cp:lastModifiedBy>8578</cp:lastModifiedBy>
  <cp:revision>2</cp:revision>
  <dcterms:created xsi:type="dcterms:W3CDTF">2020-07-02T05:56:04Z</dcterms:created>
  <dcterms:modified xsi:type="dcterms:W3CDTF">2020-07-02T06:15:35Z</dcterms:modified>
</cp:coreProperties>
</file>