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7CE5A-A7DC-4A45-82FF-56DC00E16BEF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0012D-5D35-4B2B-91DC-92551E855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7CE5A-A7DC-4A45-82FF-56DC00E16BEF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0012D-5D35-4B2B-91DC-92551E855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7CE5A-A7DC-4A45-82FF-56DC00E16BEF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0012D-5D35-4B2B-91DC-92551E855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7CE5A-A7DC-4A45-82FF-56DC00E16BEF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0012D-5D35-4B2B-91DC-92551E855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7CE5A-A7DC-4A45-82FF-56DC00E16BEF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0012D-5D35-4B2B-91DC-92551E855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7CE5A-A7DC-4A45-82FF-56DC00E16BEF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0012D-5D35-4B2B-91DC-92551E855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7CE5A-A7DC-4A45-82FF-56DC00E16BEF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0012D-5D35-4B2B-91DC-92551E855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7CE5A-A7DC-4A45-82FF-56DC00E16BEF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0012D-5D35-4B2B-91DC-92551E855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7CE5A-A7DC-4A45-82FF-56DC00E16BEF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0012D-5D35-4B2B-91DC-92551E855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7CE5A-A7DC-4A45-82FF-56DC00E16BEF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0012D-5D35-4B2B-91DC-92551E855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7CE5A-A7DC-4A45-82FF-56DC00E16BEF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0012D-5D35-4B2B-91DC-92551E85508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7CE5A-A7DC-4A45-82FF-56DC00E16BEF}" type="datetimeFigureOut">
              <a:rPr lang="ru-RU" smtClean="0"/>
              <a:t>07.07.2020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0012D-5D35-4B2B-91DC-92551E85508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AutoShape 6" descr="https://s1.slide-share.ru/s_slide/b7be31304c16a1d76b5b02128a11493d/0a41db86-14e6-4f3e-aceb-68df425f8723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0" name="AutoShape 8" descr="https://s1.slide-share.ru/s_slide/b7be31304c16a1d76b5b02128a11493d/0a41db86-14e6-4f3e-aceb-68df425f8723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3" name="AutoShape 11" descr="D:\8 %D0%B8%D1%8E%D0%BB%D1%8F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5" name="AutoShape 13" descr="C:\Users\8578\Desktop\8 %D0%B8%D1%8E%D0%BB%D1%8F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8687" name="Picture 15" descr="https://i.mycdn.me/i?r=AzEPZsRbOZEKgBhR0XGMT1RkpXcrSBenBwCQIJ4BVmO-PqaKTM5SRkZCeTgDn6uOyi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285720" y="3500437"/>
            <a:ext cx="3551527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(Игра-презентация для детей)</a:t>
            </a:r>
          </a:p>
          <a:p>
            <a:pPr algn="ctr"/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2020</a:t>
            </a:r>
          </a:p>
          <a:p>
            <a:pPr algn="ctr"/>
            <a:endParaRPr lang="ru-RU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f2.ppt-online.org/files2/slide/w/WBmnloy40uVfisPKDkpTh6zY5HZFjNbIrMw8xgtC1A/slide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https://www.publicdomainpictures.net/pictures/20000/velka/daisies-on-green-background-871294684597Le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319877" y="428604"/>
            <a:ext cx="450424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Правила игры: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07336" y="1500174"/>
            <a:ext cx="6093754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Дан вопрос и два варианта ответа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  <a:endParaRPr lang="ru-RU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Нужно внимательно подумать и ответить на вопрос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  <a:p>
            <a:pPr algn="ctr"/>
            <a:r>
              <a:rPr lang="ru-RU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 этом вам поможет  божья коровка</a:t>
            </a:r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  <a:p>
            <a:pPr algn="ctr"/>
            <a:endParaRPr lang="ru-RU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19877" y="3857627"/>
            <a:ext cx="450424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Желаю удачи!!!</a:t>
            </a:r>
            <a:endParaRPr lang="ru-RU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cf2.ppt-online.org/files2/slide/w/WBmnloy40uVfisPKDkpTh6zY5HZFjNbIrMw8xgtC1A/slide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cf2.ppt-online.org/files2/slide/w/WBmnloy40uVfisPKDkpTh6zY5HZFjNbIrMw8xgtC1A/slide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cf2.ppt-online.org/files2/slide/w/WBmnloy40uVfisPKDkpTh6zY5HZFjNbIrMw8xgtC1A/slide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cf2.ppt-online.org/files2/slide/w/WBmnloy40uVfisPKDkpTh6zY5HZFjNbIrMw8xgtC1A/slide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cf2.ppt-online.org/files2/slide/w/WBmnloy40uVfisPKDkpTh6zY5HZFjNbIrMw8xgtC1A/slide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47675"/>
            <a:ext cx="9144000" cy="7305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cf2.ppt-online.org/files2/slide/w/WBmnloy40uVfisPKDkpTh6zY5HZFjNbIrMw8xgtC1A/slide-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cf2.ppt-online.org/files2/slide/w/WBmnloy40uVfisPKDkpTh6zY5HZFjNbIrMw8xgtC1A/slide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cf2.ppt-online.org/files2/slide/w/WBmnloy40uVfisPKDkpTh6zY5HZFjNbIrMw8xgtC1A/slide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cf2.ppt-online.org/files2/slide/w/WBmnloy40uVfisPKDkpTh6zY5HZFjNbIrMw8xgtC1A/slide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cf2.ppt-online.org/files2/slide/w/WBmnloy40uVfisPKDkpTh6zY5HZFjNbIrMw8xgtC1A/slide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cf2.ppt-online.org/files2/slide/w/WBmnloy40uVfisPKDkpTh6zY5HZFjNbIrMw8xgtC1A/slide-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cf2.ppt-online.org/files2/slide/w/WBmnloy40uVfisPKDkpTh6zY5HZFjNbIrMw8xgtC1A/slide-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krot.info/uploads/posts/2020-02/1580645511_13-p-detskie-foni-s-romashkami-4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2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28596" y="857232"/>
            <a:ext cx="635384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Дорогие ребята</a:t>
            </a:r>
            <a:r>
              <a:rPr lang="en-US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,</a:t>
            </a:r>
            <a:r>
              <a:rPr lang="ru-RU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вы большие молодцы!!!</a:t>
            </a:r>
            <a:endParaRPr lang="ru-RU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ages.myshared.ru/9/921480/slide_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41</Words>
  <Application>Microsoft Office PowerPoint</Application>
  <PresentationFormat>Экран (4:3)</PresentationFormat>
  <Paragraphs>14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8578</dc:creator>
  <cp:lastModifiedBy>8578</cp:lastModifiedBy>
  <cp:revision>18</cp:revision>
  <dcterms:created xsi:type="dcterms:W3CDTF">2020-07-07T08:26:36Z</dcterms:created>
  <dcterms:modified xsi:type="dcterms:W3CDTF">2020-07-07T11:21:25Z</dcterms:modified>
</cp:coreProperties>
</file>