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59" r:id="rId9"/>
    <p:sldId id="282" r:id="rId10"/>
    <p:sldId id="283" r:id="rId11"/>
    <p:sldId id="273" r:id="rId12"/>
    <p:sldId id="278" r:id="rId13"/>
    <p:sldId id="274" r:id="rId14"/>
    <p:sldId id="266" r:id="rId15"/>
    <p:sldId id="267" r:id="rId16"/>
    <p:sldId id="286" r:id="rId17"/>
    <p:sldId id="268" r:id="rId18"/>
    <p:sldId id="269" r:id="rId19"/>
    <p:sldId id="270" r:id="rId20"/>
    <p:sldId id="272" r:id="rId21"/>
    <p:sldId id="271" r:id="rId22"/>
    <p:sldId id="280" r:id="rId23"/>
    <p:sldId id="279" r:id="rId24"/>
    <p:sldId id="281" r:id="rId25"/>
    <p:sldId id="284" r:id="rId26"/>
    <p:sldId id="285" r:id="rId27"/>
    <p:sldId id="277" r:id="rId2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40411" autoAdjust="0"/>
  </p:normalViewPr>
  <p:slideViewPr>
    <p:cSldViewPr>
      <p:cViewPr>
        <p:scale>
          <a:sx n="90" d="100"/>
          <a:sy n="90" d="100"/>
        </p:scale>
        <p:origin x="-720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print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5" r="38646"/>
          <a:stretch/>
        </p:blipFill>
        <p:spPr>
          <a:xfrm>
            <a:off x="0" y="0"/>
            <a:ext cx="2876055" cy="509203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267494"/>
            <a:ext cx="3319297" cy="4751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1840" y="1779662"/>
            <a:ext cx="5582145" cy="1102519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3291830"/>
            <a:ext cx="5328592" cy="93727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Рамка 20"/>
          <p:cNvSpPr/>
          <p:nvPr userDrawn="1"/>
        </p:nvSpPr>
        <p:spPr>
          <a:xfrm>
            <a:off x="-8290" y="0"/>
            <a:ext cx="9152290" cy="5143500"/>
          </a:xfrm>
          <a:prstGeom prst="frame">
            <a:avLst>
              <a:gd name="adj1" fmla="val 833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</a:gra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9240"/>
          <a:stretch/>
        </p:blipFill>
        <p:spPr>
          <a:xfrm>
            <a:off x="35496" y="39140"/>
            <a:ext cx="1107504" cy="50914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8344" y="123478"/>
            <a:ext cx="1369073" cy="9361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5143500"/>
          </a:xfrm>
          <a:prstGeom prst="frame">
            <a:avLst>
              <a:gd name="adj1" fmla="val 138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659982"/>
            <a:ext cx="5176664" cy="50405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Детские дома в Богородском районе</a:t>
            </a:r>
            <a:endParaRPr lang="ru-RU" sz="1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312097">
            <a:off x="1893867" y="2742057"/>
            <a:ext cx="743901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Детство опалённое войной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252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470"/>
            <a:ext cx="8229600" cy="722697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      Ленинград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1059582"/>
            <a:ext cx="4608512" cy="3535041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Такою всё дышало тишиной,</a:t>
            </a:r>
          </a:p>
          <a:p>
            <a:pPr algn="ctr">
              <a:buNone/>
            </a:pPr>
            <a:r>
              <a:rPr lang="ru-RU" dirty="0" smtClean="0"/>
              <a:t>Что вся земля ещё спала, казалось.</a:t>
            </a:r>
          </a:p>
          <a:p>
            <a:pPr algn="ctr">
              <a:buNone/>
            </a:pPr>
            <a:r>
              <a:rPr lang="ru-RU" dirty="0" smtClean="0"/>
              <a:t>Кто знал, что между миром и войной</a:t>
            </a:r>
          </a:p>
          <a:p>
            <a:pPr algn="ctr">
              <a:buNone/>
            </a:pPr>
            <a:r>
              <a:rPr lang="ru-RU" dirty="0" smtClean="0"/>
              <a:t>Всего каких –то пять минут осталось</a:t>
            </a:r>
            <a:endParaRPr lang="ru-RU" dirty="0"/>
          </a:p>
        </p:txBody>
      </p:sp>
      <p:pic>
        <p:nvPicPr>
          <p:cNvPr id="1026" name="Picture 2" descr="C:\Users\1\Desktop\yec9rpc1n4clym53cc.jpg"/>
          <p:cNvPicPr>
            <a:picLocks noChangeAspect="1" noChangeArrowheads="1"/>
          </p:cNvPicPr>
          <p:nvPr/>
        </p:nvPicPr>
        <p:blipFill rotWithShape="1">
          <a:blip r:embed="rId2" cstate="print"/>
          <a:srcRect l="2407" b="2349"/>
          <a:stretch/>
        </p:blipFill>
        <p:spPr bwMode="auto">
          <a:xfrm>
            <a:off x="539552" y="787524"/>
            <a:ext cx="3828290" cy="36564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931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152216"/>
            <a:ext cx="3888432" cy="468052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Во второй половине августа немцы сосредоточили под Ленинградом трехсоттысячную армию. Эта армия имела на вооружении 6000 орудий, 19 000 пулеметов, 4500 минометов, 1000 танков и 1000 боевых самолетов.</a:t>
            </a:r>
          </a:p>
          <a:p>
            <a:pPr marL="0" indent="0" algn="ctr">
              <a:buNone/>
            </a:pPr>
            <a:r>
              <a:rPr lang="ru-RU" dirty="0" smtClean="0"/>
              <a:t>   Одновременно на Ленинград перешла в наступление финская армия в составе 16 дивизий</a:t>
            </a:r>
            <a:r>
              <a:rPr lang="ru-RU" b="1" dirty="0" smtClean="0"/>
              <a:t>. 7 сентября враг захватил г. Шлиссельбург и блокировал </a:t>
            </a:r>
            <a:r>
              <a:rPr lang="ru-RU" b="1" dirty="0" smtClean="0"/>
              <a:t>Ленинград</a:t>
            </a:r>
            <a:endParaRPr lang="ru-RU" b="1" dirty="0" smtClean="0"/>
          </a:p>
        </p:txBody>
      </p:sp>
      <p:pic>
        <p:nvPicPr>
          <p:cNvPr id="2050" name="Picture 2" descr="C:\Users\1\Desktop\5502219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3478"/>
            <a:ext cx="3643338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852869"/>
            <a:ext cx="8229600" cy="40231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К 7 августа из Ленинграда эвакуировалось 311 387 детей в Удмуртскую, Башкирскую и Казахскую республики, в Ярославскую, Кировскую, Вологодскую, Свердловскую, Омскую, Пермскую и Актюбинскую области. Таким образом, в период войны и блокады из Ленинграда эвакуировалось     1 814 151 человек.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915566"/>
            <a:ext cx="4043362" cy="403244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dirty="0" smtClean="0"/>
              <a:t>к 1 августа 1941 года в Кировскую область из Ленинграда прибыли дети из 230 детских садов, детских домов и интернатов численностью около 30 тысяч.</a:t>
            </a:r>
          </a:p>
          <a:p>
            <a:pPr marL="0" indent="0" algn="ctr">
              <a:buNone/>
            </a:pPr>
            <a:r>
              <a:rPr lang="ru-RU" dirty="0" smtClean="0"/>
              <a:t> Для их размещения было предоставлено 400 лучших школьных </a:t>
            </a:r>
            <a:r>
              <a:rPr lang="ru-RU" dirty="0" smtClean="0"/>
              <a:t>зданий.</a:t>
            </a:r>
            <a:endParaRPr lang="ru-RU" dirty="0" smtClean="0"/>
          </a:p>
        </p:txBody>
      </p:sp>
      <p:pic>
        <p:nvPicPr>
          <p:cNvPr id="3076" name="Picture 4" descr="C:\Users\1\Desktop\э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6"/>
            <a:ext cx="4194876" cy="30832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Останина Д. И.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1337518"/>
            <a:ext cx="4543428" cy="339447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i="1" dirty="0" smtClean="0"/>
              <a:t>осень 1941 г.  прибыли по эвакуации из г. Ленинграда 3 детских дома. 56-ой –разместили в с. </a:t>
            </a:r>
            <a:r>
              <a:rPr lang="ru-RU" i="1" dirty="0" err="1" smtClean="0"/>
              <a:t>Ухтым</a:t>
            </a:r>
            <a:r>
              <a:rPr lang="ru-RU" i="1" dirty="0" smtClean="0"/>
              <a:t> 150 детей, 84 –</a:t>
            </a:r>
            <a:r>
              <a:rPr lang="ru-RU" i="1" dirty="0" err="1" smtClean="0"/>
              <a:t>ый</a:t>
            </a:r>
            <a:r>
              <a:rPr lang="ru-RU" i="1" dirty="0" smtClean="0"/>
              <a:t> – в с. Хороши 146 детей, Сталинградский  194 ребёнка – с. </a:t>
            </a:r>
            <a:r>
              <a:rPr lang="ru-RU" i="1" dirty="0" err="1" smtClean="0"/>
              <a:t>Богородское</a:t>
            </a:r>
            <a:r>
              <a:rPr lang="ru-RU" i="1" dirty="0" smtClean="0"/>
              <a:t>. 1943г –для детей  района детский дом в с. </a:t>
            </a:r>
            <a:r>
              <a:rPr lang="ru-RU" i="1" dirty="0" err="1" smtClean="0"/>
              <a:t>Лобань</a:t>
            </a:r>
            <a:r>
              <a:rPr lang="ru-RU" i="1" dirty="0" smtClean="0"/>
              <a:t>, с. Спасское, с. </a:t>
            </a:r>
            <a:r>
              <a:rPr lang="ru-RU" i="1" dirty="0" err="1" smtClean="0"/>
              <a:t>Ошлань</a:t>
            </a:r>
            <a:r>
              <a:rPr lang="ru-RU" i="1" dirty="0" smtClean="0"/>
              <a:t> затем в село привезли детей из блокадного </a:t>
            </a:r>
            <a:r>
              <a:rPr lang="ru-RU" i="1" dirty="0" err="1" smtClean="0"/>
              <a:t>Лениграда</a:t>
            </a:r>
            <a:r>
              <a:rPr lang="ru-RU" i="1" dirty="0" smtClean="0"/>
              <a:t> </a:t>
            </a:r>
            <a:endParaRPr lang="ru-RU" dirty="0" smtClean="0"/>
          </a:p>
        </p:txBody>
      </p:sp>
      <p:pic>
        <p:nvPicPr>
          <p:cNvPr id="4098" name="Picture 2" descr="C:\Users\1\Desktop\1258263748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71552"/>
            <a:ext cx="2709514" cy="35610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14414" y="4643761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Останина Д. И. работала в РОНО.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Мария Петровна Опарина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9" y="1200150"/>
            <a:ext cx="5832647" cy="3747863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400" i="1" dirty="0" smtClean="0"/>
              <a:t>22 июня 1941 г. мы с ребятами собирались на экскурсию в Екатерининский дворец, который находился в г. Пушкине под Ленинградом. И вдруг Левитан по радио сообщает, что началась война с Германией</a:t>
            </a:r>
            <a:endParaRPr lang="ru-RU" sz="1400" dirty="0" smtClean="0"/>
          </a:p>
          <a:p>
            <a:pPr algn="just"/>
            <a:r>
              <a:rPr lang="ru-RU" sz="1400" i="1" dirty="0" smtClean="0"/>
              <a:t>Вывезли мы 2,5 тыс. детей, но тут ещё были дети </a:t>
            </a:r>
            <a:r>
              <a:rPr lang="ru-RU" sz="1400" i="1" dirty="0" err="1" smtClean="0"/>
              <a:t>д</a:t>
            </a:r>
            <a:r>
              <a:rPr lang="ru-RU" sz="1400" i="1" dirty="0" smtClean="0"/>
              <a:t>/садов. были дети 59, 58, 2 испанский </a:t>
            </a:r>
            <a:r>
              <a:rPr lang="ru-RU" sz="1400" i="1" dirty="0" err="1" smtClean="0"/>
              <a:t>д</a:t>
            </a:r>
            <a:r>
              <a:rPr lang="ru-RU" sz="1400" i="1" dirty="0" smtClean="0"/>
              <a:t>/д,84, и детский дом им. Сталина. Возраст детей был от 3-х лет до школьного возраста. Приехали мы на ст. </a:t>
            </a:r>
            <a:r>
              <a:rPr lang="ru-RU" sz="1400" i="1" dirty="0" err="1" smtClean="0"/>
              <a:t>Ефимовская</a:t>
            </a:r>
            <a:r>
              <a:rPr lang="ru-RU" sz="1400" i="1" dirty="0" smtClean="0"/>
              <a:t>, перед г. Тихвином и прожили несколько месяцев, а потом решили пробираться на Урал, так как начали станцию посещать бомбардировщики и нам приходилось прятаться в бомбоубежище. Решили просить вновь эшелон, когда нам дали эшелон, и мы решили организовать погрузку вещей и детей ночью, когда шёл дождь, иначе немцы всё преследовали нас. Когда выехали со станции, то следом нас бомбили, а по поезду стреляли бреющим полётом. Ребята в поезде лежали укрытые матрасами, чтобы пуля их сильно не задела. Так  за 15 дней мы добрались до станции Зуевка Кировской области. Затем нас распределили по районам. Мы попали в Богородский </a:t>
            </a:r>
            <a:r>
              <a:rPr lang="ru-RU" sz="1400" i="1" dirty="0" smtClean="0"/>
              <a:t>район.</a:t>
            </a:r>
            <a:endParaRPr lang="ru-RU" sz="1400" dirty="0" smtClean="0"/>
          </a:p>
          <a:p>
            <a:pPr marL="0" indent="0">
              <a:buNone/>
            </a:pPr>
            <a:endParaRPr lang="ru-RU" sz="1400" dirty="0" smtClean="0"/>
          </a:p>
          <a:p>
            <a:endParaRPr lang="ru-RU" sz="1400" dirty="0"/>
          </a:p>
        </p:txBody>
      </p:sp>
      <p:pic>
        <p:nvPicPr>
          <p:cNvPr id="5122" name="Picture 2" descr="C:\Users\1\Desktop\1256450553_marp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9" y="1131590"/>
            <a:ext cx="2489500" cy="335125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15616" y="4445699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Политрук эвакуационного эшелона, воспитатель детского дома в г. Пушкин, с. Хороши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72"/>
            <a:ext cx="8229600" cy="706056"/>
          </a:xfrm>
        </p:spPr>
        <p:txBody>
          <a:bodyPr>
            <a:normAutofit fontScale="90000"/>
          </a:bodyPr>
          <a:lstStyle/>
          <a:p>
            <a:r>
              <a:rPr lang="ru-RU" b="1" dirty="0" err="1" smtClean="0"/>
              <a:t>Павликова</a:t>
            </a:r>
            <a:r>
              <a:rPr lang="ru-RU" b="1" dirty="0" smtClean="0"/>
              <a:t> Мария Михайловна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987575"/>
            <a:ext cx="4690864" cy="3960439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1400" i="1" dirty="0" smtClean="0"/>
              <a:t>Эвакуироваться, немедленно эвакуироваться! – это был приказ.</a:t>
            </a:r>
            <a:endParaRPr lang="ru-RU" sz="1400" dirty="0" smtClean="0"/>
          </a:p>
          <a:p>
            <a:pPr algn="just"/>
            <a:r>
              <a:rPr lang="ru-RU" sz="1400" i="1" dirty="0" smtClean="0"/>
              <a:t>Приезжаю в детдом. Прошла по комнатам, в которых мирно спали детишки, как больно защемило сердце. Милые мои, вы и не подозреваете о том, что вас ждёт впереди. Воспитатели начинают будить детей. А они смотрят со сна своими глазенками, никак не хотят </a:t>
            </a:r>
            <a:r>
              <a:rPr lang="ru-RU" sz="1400" i="1" dirty="0" err="1" smtClean="0"/>
              <a:t>вылазить</a:t>
            </a:r>
            <a:r>
              <a:rPr lang="ru-RU" sz="1400" i="1" dirty="0" smtClean="0"/>
              <a:t> из под тепленьких одеял. Станция. Её непрерывно обстреливали немецкие тяжёлые зенитные батареи, почти непрерывно бомбили самолёты. Пять раз мы пытались посадить детей в вагоны, и пять раз были вынуждены укрываться. Наконец, между обстрелами нам удалось произвести посадку. Разместились в общих вагонах, между полок поставили детские кроватки, чтобы при частых рывках поезда дети не падали. 	Машинист дал сигнал, и поезд тронулся. Замелькали разрушенные дома, станционные постройки, Мы ехали в глубокий тыл…» </a:t>
            </a:r>
            <a:r>
              <a:rPr lang="ru-RU" sz="1400" dirty="0"/>
              <a:t>.</a:t>
            </a:r>
            <a:endParaRPr lang="ru-RU" sz="1400" dirty="0" smtClean="0"/>
          </a:p>
          <a:p>
            <a:endParaRPr lang="ru-RU" sz="1400" dirty="0"/>
          </a:p>
        </p:txBody>
      </p:sp>
      <p:pic>
        <p:nvPicPr>
          <p:cNvPr id="4" name="Рисунок 3" descr="Изображение 107"/>
          <p:cNvPicPr/>
          <p:nvPr/>
        </p:nvPicPr>
        <p:blipFill>
          <a:blip r:embed="rId2" cstate="print"/>
          <a:srcRect l="58711" b="50871"/>
          <a:stretch>
            <a:fillRect/>
          </a:stretch>
        </p:blipFill>
        <p:spPr bwMode="auto">
          <a:xfrm>
            <a:off x="1187624" y="915566"/>
            <a:ext cx="2493218" cy="36433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5" y="4659982"/>
            <a:ext cx="3096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Директор детского дома г. Пушкин, с </a:t>
            </a:r>
            <a:r>
              <a:rPr lang="ru-RU" sz="1200" dirty="0" err="1" smtClean="0"/>
              <a:t>Ухтым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3518"/>
            <a:ext cx="8229600" cy="5797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Мария Антоновна Тарасова </a:t>
            </a:r>
            <a:br>
              <a:rPr lang="ru-RU" dirty="0" smtClean="0"/>
            </a:br>
            <a:r>
              <a:rPr lang="ru-RU" sz="2200" dirty="0" smtClean="0"/>
              <a:t>врача-терапевта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0"/>
            <a:ext cx="8435280" cy="3747863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1900" i="1" dirty="0" smtClean="0"/>
              <a:t>«Страшно сейчас это представить, как эвакуировались. Я в Пушкине, под Ленинградом работала.  И вот отсюда в направлении Тихвина на баржах вывозили более полутора тысяч детей: здесь и детдомовские, здесь и детсадовские. А там нужно грузиться в вагоны, нужно спешить, а малышей у родителей не отнять. Потом налёт, фашисты бомбят станцию, поезд начинает медленно трогаться, а сопровождающие бегут следом, тянут руки, кричат, падают, поднимаются и вновь кричат. А в вагонах такое творится, не передать.…  Та дорога  в Кировскую область досталась нам очень тяжело. Душно, заедают комары, мошка, воды нет, на остановках кипятком разживаемся не всегда, горячего ничего не сготовишь... Большинство детей в обморочном состоянии, стоит кому-то одному заплакать, как уже скоро плачет весь вагон… … Днём томимся от жары, ночью холодно, а укрыться нечем: пока ожидали посадку, узлы с бельём, одеждой, - «</a:t>
            </a:r>
            <a:r>
              <a:rPr lang="ru-RU" sz="1900" i="1" dirty="0" err="1" smtClean="0"/>
              <a:t>подменка</a:t>
            </a:r>
            <a:r>
              <a:rPr lang="ru-RU" sz="1900" i="1" dirty="0" smtClean="0"/>
              <a:t>»- лежали под дождём, а потом в панической суете и спешке и вовсе много было потеряно.… И даже потом, в </a:t>
            </a:r>
            <a:r>
              <a:rPr lang="ru-RU" sz="1900" i="1" dirty="0" err="1" smtClean="0"/>
              <a:t>Ухтыме</a:t>
            </a:r>
            <a:r>
              <a:rPr lang="ru-RU" sz="1900" i="1" dirty="0" smtClean="0"/>
              <a:t>, где встретили нас очень тепло, предоставили лучшие помещения, ребята ещё долго  не могли избавиться от перенесенного ужаса. </a:t>
            </a:r>
            <a:endParaRPr lang="ru-RU" sz="1400" dirty="0" smtClean="0"/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1509"/>
            <a:ext cx="8229600" cy="6517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Раиса Николаевна </a:t>
            </a:r>
            <a:r>
              <a:rPr lang="ru-RU" dirty="0" err="1" smtClean="0"/>
              <a:t>Ависентьева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9208" y="984127"/>
            <a:ext cx="8435280" cy="37478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1600" i="1" dirty="0" smtClean="0"/>
              <a:t>В детдом я попала до войны, после смерти мамы (мама умерла молодой, я была у нее одна). Детский дом располагался в городе Пушкине Ленинградской области, номер его был 56.Когда началась война, в нашем саду мы вырыли траншеи, где потом прятались во время налетов. Спали нередко одетыми, даже в обуви, С противогазной сумкой... Потом нас привезли на станцию, где мы ждали отправки в тыл три или четыре дня. Станцию часто бомбили. Воспитатели нас учили в таких случаях ложиться на пол: головой к дверям, ногами - к окну. Однажды бомбежка застала нас в столовой во время Обеда. Мы оставили еду, полезли под столы, усиленно соображая, с какой стороны окна, а с какой двери. Другой раз собирали в лесу ягоды: лес был редкий, низкорослый. Над нашими головами очень низко пролетел самолет с крестами, следили за его полетом с интересом, а воспитатели кричали, чтобы мы скорее сняли наши яркие - красные, зеленые, голубые - фетровые шапочки.</a:t>
            </a:r>
            <a:r>
              <a:rPr lang="ru-RU" sz="1600" dirty="0" smtClean="0"/>
              <a:t> </a:t>
            </a:r>
            <a:r>
              <a:rPr lang="ru-RU" sz="1600" i="1" dirty="0" smtClean="0"/>
              <a:t>Директор детдома Мария Михайловна </a:t>
            </a:r>
            <a:r>
              <a:rPr lang="ru-RU" sz="1600" i="1" dirty="0" err="1" smtClean="0"/>
              <a:t>Павликова</a:t>
            </a:r>
            <a:r>
              <a:rPr lang="ru-RU" sz="1600" i="1" dirty="0" smtClean="0"/>
              <a:t> каждый день ходила на  вокзал, добивалась отправки в тыл. Однажды она пришла и, плача, рассказала, что начальник вокзала не дал нам место в отходящем эшелоне. Вскоре стало известно, что этот эшелон разбомбили «наша </a:t>
            </a:r>
            <a:r>
              <a:rPr lang="ru-RU" sz="1600" i="1" dirty="0" err="1" smtClean="0"/>
              <a:t>Муленька</a:t>
            </a:r>
            <a:r>
              <a:rPr lang="ru-RU" sz="1600" i="1" dirty="0" smtClean="0"/>
              <a:t>» - так мы, ребята, называли меж собой М. М. </a:t>
            </a:r>
            <a:r>
              <a:rPr lang="ru-RU" sz="1600" i="1" dirty="0" err="1" smtClean="0"/>
              <a:t>Павликову</a:t>
            </a:r>
            <a:r>
              <a:rPr lang="ru-RU" sz="1600" i="1" dirty="0" smtClean="0"/>
              <a:t> - плакала теперь от радости, что мы тогда не поехали</a:t>
            </a:r>
            <a:r>
              <a:rPr lang="ru-RU" sz="1600" dirty="0" smtClean="0"/>
              <a:t> </a:t>
            </a:r>
            <a:r>
              <a:rPr lang="ru-RU" sz="1600" i="1" dirty="0" smtClean="0"/>
              <a:t>В Кировскую область ехали мы в товарных вагонах, где были устроены в два яруса нары. Я лежала на втором «этаже» у окошка... В дороге очень хотелось пить. </a:t>
            </a:r>
            <a:endParaRPr lang="ru-RU" sz="16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с. </a:t>
            </a:r>
            <a:r>
              <a:rPr lang="ru-RU" b="1" dirty="0" err="1" smtClean="0"/>
              <a:t>Ошлань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43636" y="1714493"/>
            <a:ext cx="2543164" cy="28801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Здание детского дома</a:t>
            </a: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13" name="Picture 4" descr="Изображение"/>
          <p:cNvPicPr>
            <a:picLocks noChangeAspect="1" noChangeArrowheads="1"/>
          </p:cNvPicPr>
          <p:nvPr/>
        </p:nvPicPr>
        <p:blipFill>
          <a:blip r:embed="rId2" cstate="print"/>
          <a:srcRect l="1404" r="1965" b="2460"/>
          <a:stretch>
            <a:fillRect/>
          </a:stretch>
        </p:blipFill>
        <p:spPr bwMode="auto">
          <a:xfrm>
            <a:off x="899592" y="1044557"/>
            <a:ext cx="5432488" cy="3444414"/>
          </a:xfrm>
          <a:prstGeom prst="rect">
            <a:avLst/>
          </a:prstGeom>
          <a:noFill/>
          <a:ln w="12700">
            <a:solidFill>
              <a:srgbClr val="66FF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</a:t>
            </a:r>
            <a:r>
              <a:rPr lang="ru-RU" b="1" smtClean="0"/>
              <a:t>. </a:t>
            </a:r>
            <a:r>
              <a:rPr lang="ru-RU" b="1" dirty="0" smtClean="0"/>
              <a:t>Богородское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15074" y="1928809"/>
            <a:ext cx="2471726" cy="26658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Здесь находился детский дом эвакуированный из г. Ленинграда им. Сталина № </a:t>
            </a:r>
            <a:r>
              <a:rPr lang="ru-RU" sz="2000" dirty="0" smtClean="0"/>
              <a:t>37</a:t>
            </a:r>
            <a:endParaRPr lang="ru-RU" sz="2000" dirty="0" smtClean="0"/>
          </a:p>
        </p:txBody>
      </p:sp>
      <p:pic>
        <p:nvPicPr>
          <p:cNvPr id="1026" name="Picture 2" descr="D:\Калабина Л.С 1\массовые мероприятия\Великая Отечественная война\детский дом\DSC008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203598"/>
            <a:ext cx="4857784" cy="3643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с. Хороши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4155925"/>
            <a:ext cx="7643192" cy="7200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Здание детского дома в с. Хороши</a:t>
            </a:r>
            <a:endParaRPr lang="ru-RU" dirty="0"/>
          </a:p>
        </p:txBody>
      </p:sp>
      <p:pic>
        <p:nvPicPr>
          <p:cNvPr id="31746" name="Picture 2" descr="C:\Users\1\Desktop\1256187148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987574"/>
            <a:ext cx="4226242" cy="31133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с. </a:t>
            </a:r>
            <a:r>
              <a:rPr lang="ru-RU" b="1" dirty="0" err="1" smtClean="0"/>
              <a:t>Ухтым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4323687"/>
            <a:ext cx="8075240" cy="6963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Одно из зданий детского дома с. </a:t>
            </a:r>
            <a:r>
              <a:rPr lang="ru-RU" sz="2000" dirty="0" err="1" smtClean="0"/>
              <a:t>Ухтым</a:t>
            </a:r>
            <a:endParaRPr lang="ru-RU" sz="2000" dirty="0"/>
          </a:p>
        </p:txBody>
      </p:sp>
      <p:pic>
        <p:nvPicPr>
          <p:cNvPr id="6146" name="Picture 2" descr="C:\Users\1\Desktop\у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963829"/>
            <a:ext cx="5086918" cy="326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Сотрудники детского дома с. </a:t>
            </a:r>
            <a:r>
              <a:rPr lang="ru-RU" dirty="0" err="1" smtClean="0"/>
              <a:t>Ухтым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84168" y="1200151"/>
            <a:ext cx="2880320" cy="33944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300" dirty="0" smtClean="0"/>
              <a:t>1 ряд</a:t>
            </a:r>
            <a:r>
              <a:rPr lang="ru-RU" sz="1300" dirty="0" smtClean="0"/>
              <a:t>:</a:t>
            </a:r>
          </a:p>
          <a:p>
            <a:pPr algn="ctr">
              <a:buNone/>
            </a:pPr>
            <a:r>
              <a:rPr lang="ru-RU" sz="1300" dirty="0" smtClean="0"/>
              <a:t>Широкова </a:t>
            </a:r>
            <a:r>
              <a:rPr lang="ru-RU" sz="1300" dirty="0" smtClean="0"/>
              <a:t>Н. В. – воспитатель</a:t>
            </a:r>
            <a:r>
              <a:rPr lang="ru-RU" sz="1300" dirty="0" smtClean="0"/>
              <a:t>,</a:t>
            </a:r>
          </a:p>
          <a:p>
            <a:pPr algn="ctr">
              <a:buNone/>
            </a:pPr>
            <a:r>
              <a:rPr lang="ru-RU" sz="1300" dirty="0" err="1" smtClean="0"/>
              <a:t>Павликова</a:t>
            </a:r>
            <a:r>
              <a:rPr lang="ru-RU" sz="1300" dirty="0" smtClean="0"/>
              <a:t> </a:t>
            </a:r>
            <a:r>
              <a:rPr lang="ru-RU" sz="1300" dirty="0" smtClean="0"/>
              <a:t>М. М. – директор</a:t>
            </a:r>
            <a:r>
              <a:rPr lang="ru-RU" sz="1300" dirty="0" smtClean="0"/>
              <a:t>.</a:t>
            </a:r>
          </a:p>
          <a:p>
            <a:pPr algn="ctr">
              <a:buNone/>
            </a:pPr>
            <a:r>
              <a:rPr lang="ru-RU" sz="1300" dirty="0" err="1" smtClean="0"/>
              <a:t>Лобовикова</a:t>
            </a:r>
            <a:r>
              <a:rPr lang="ru-RU" sz="1300" dirty="0" smtClean="0"/>
              <a:t> </a:t>
            </a:r>
            <a:r>
              <a:rPr lang="ru-RU" sz="1300" dirty="0" smtClean="0"/>
              <a:t>К. П. – воспитатель.</a:t>
            </a:r>
          </a:p>
          <a:p>
            <a:pPr algn="ctr">
              <a:buNone/>
            </a:pPr>
            <a:r>
              <a:rPr lang="ru-RU" sz="1300" dirty="0" smtClean="0"/>
              <a:t>   2 ряд</a:t>
            </a:r>
            <a:r>
              <a:rPr lang="ru-RU" sz="1300" dirty="0" smtClean="0"/>
              <a:t>:</a:t>
            </a:r>
          </a:p>
          <a:p>
            <a:pPr algn="ctr">
              <a:buNone/>
            </a:pPr>
            <a:r>
              <a:rPr lang="ru-RU" sz="1300" dirty="0" smtClean="0"/>
              <a:t>Братухина </a:t>
            </a:r>
            <a:r>
              <a:rPr lang="ru-RU" sz="1300" dirty="0" smtClean="0"/>
              <a:t>А. Т. – повар</a:t>
            </a:r>
            <a:r>
              <a:rPr lang="ru-RU" sz="1300" dirty="0" smtClean="0"/>
              <a:t>.</a:t>
            </a:r>
          </a:p>
          <a:p>
            <a:pPr algn="ctr">
              <a:buNone/>
            </a:pPr>
            <a:r>
              <a:rPr lang="ru-RU" sz="1300" dirty="0" smtClean="0"/>
              <a:t>Устинова </a:t>
            </a:r>
            <a:r>
              <a:rPr lang="ru-RU" sz="1300" dirty="0" smtClean="0"/>
              <a:t>М. Н. – воспитатель. </a:t>
            </a:r>
            <a:endParaRPr lang="ru-RU" sz="1300" dirty="0" smtClean="0"/>
          </a:p>
          <a:p>
            <a:pPr algn="ctr">
              <a:buNone/>
            </a:pPr>
            <a:r>
              <a:rPr lang="ru-RU" sz="1300" dirty="0" smtClean="0"/>
              <a:t> </a:t>
            </a:r>
            <a:r>
              <a:rPr lang="ru-RU" sz="1300" dirty="0" smtClean="0"/>
              <a:t>Лимонов П. С. – бухгалтер, физрук</a:t>
            </a:r>
            <a:r>
              <a:rPr lang="ru-RU" sz="1300" dirty="0" smtClean="0"/>
              <a:t>.</a:t>
            </a:r>
          </a:p>
          <a:p>
            <a:pPr algn="ctr">
              <a:buNone/>
            </a:pPr>
            <a:r>
              <a:rPr lang="ru-RU" sz="1300" dirty="0" smtClean="0"/>
              <a:t> </a:t>
            </a:r>
            <a:r>
              <a:rPr lang="ru-RU" sz="1300" dirty="0" err="1" smtClean="0"/>
              <a:t>Платунова</a:t>
            </a:r>
            <a:r>
              <a:rPr lang="ru-RU" sz="1300" dirty="0" smtClean="0"/>
              <a:t> Н. Ф. – воспитатель.     </a:t>
            </a:r>
            <a:r>
              <a:rPr lang="ru-RU" sz="1300" dirty="0" err="1" smtClean="0"/>
              <a:t>Голчина</a:t>
            </a:r>
            <a:r>
              <a:rPr lang="ru-RU" sz="1300" dirty="0" smtClean="0"/>
              <a:t> В. В. – пионервожатая</a:t>
            </a:r>
            <a:r>
              <a:rPr lang="ru-RU" sz="1300" dirty="0" smtClean="0"/>
              <a:t>.</a:t>
            </a:r>
          </a:p>
          <a:p>
            <a:pPr algn="ctr">
              <a:buNone/>
            </a:pPr>
            <a:r>
              <a:rPr lang="ru-RU" sz="1300" dirty="0" smtClean="0"/>
              <a:t>Якимова </a:t>
            </a:r>
            <a:r>
              <a:rPr lang="ru-RU" sz="1300" dirty="0" smtClean="0"/>
              <a:t>А. Ф. кастелянша.</a:t>
            </a:r>
          </a:p>
          <a:p>
            <a:pPr algn="ctr">
              <a:buNone/>
            </a:pPr>
            <a:r>
              <a:rPr lang="ru-RU" sz="1300" dirty="0" smtClean="0"/>
              <a:t>   3 ряд</a:t>
            </a:r>
            <a:r>
              <a:rPr lang="ru-RU" sz="1300" dirty="0" smtClean="0"/>
              <a:t>:</a:t>
            </a:r>
          </a:p>
          <a:p>
            <a:pPr algn="ctr">
              <a:buNone/>
            </a:pPr>
            <a:r>
              <a:rPr lang="ru-RU" sz="1300" dirty="0" smtClean="0"/>
              <a:t> </a:t>
            </a:r>
            <a:r>
              <a:rPr lang="ru-RU" sz="1300" dirty="0" smtClean="0"/>
              <a:t>Бармина М. С. – воспитатель. </a:t>
            </a:r>
            <a:endParaRPr lang="ru-RU" sz="1300" dirty="0" smtClean="0"/>
          </a:p>
          <a:p>
            <a:pPr algn="ctr">
              <a:buNone/>
            </a:pPr>
            <a:r>
              <a:rPr lang="ru-RU" sz="1300" dirty="0" smtClean="0"/>
              <a:t>Снигирева </a:t>
            </a:r>
            <a:r>
              <a:rPr lang="ru-RU" sz="1300" dirty="0" smtClean="0"/>
              <a:t>М. Ф. – повар. </a:t>
            </a:r>
            <a:endParaRPr lang="ru-RU" sz="1300" dirty="0" smtClean="0"/>
          </a:p>
          <a:p>
            <a:pPr algn="ctr">
              <a:buNone/>
            </a:pPr>
            <a:r>
              <a:rPr lang="ru-RU" sz="1300" dirty="0" smtClean="0"/>
              <a:t>Шибанова </a:t>
            </a:r>
            <a:r>
              <a:rPr lang="ru-RU" sz="1300" dirty="0" smtClean="0"/>
              <a:t>С. В. – </a:t>
            </a:r>
            <a:r>
              <a:rPr lang="ru-RU" sz="1300" dirty="0" smtClean="0"/>
              <a:t>уборщица</a:t>
            </a:r>
            <a:r>
              <a:rPr lang="ru-RU" sz="1300" dirty="0"/>
              <a:t>.</a:t>
            </a:r>
            <a:endParaRPr lang="ru-RU" sz="1300" dirty="0" smtClean="0"/>
          </a:p>
        </p:txBody>
      </p:sp>
      <p:pic>
        <p:nvPicPr>
          <p:cNvPr id="7170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31590"/>
            <a:ext cx="5500726" cy="3286148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915567"/>
            <a:ext cx="7931224" cy="410445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i="1" dirty="0" smtClean="0"/>
              <a:t>«…Надо отдать должное  воспитателям. Сколько материнской любви, столько душевного тепла отдали они малышам. Они по существу заменяли им мать и отца. Воспитатели отдавали всё самому дорогому, детям</a:t>
            </a:r>
            <a:r>
              <a:rPr lang="ru-RU" sz="2400" dirty="0" smtClean="0"/>
              <a:t>. </a:t>
            </a:r>
            <a:r>
              <a:rPr lang="ru-RU" sz="2400" i="1" dirty="0" smtClean="0"/>
              <a:t>Нельзя не вспомнить Ольгу Вячеславовну </a:t>
            </a:r>
            <a:r>
              <a:rPr lang="ru-RU" sz="2400" i="1" dirty="0" err="1" smtClean="0"/>
              <a:t>Доломанову</a:t>
            </a:r>
            <a:r>
              <a:rPr lang="ru-RU" sz="2400" i="1" dirty="0" smtClean="0"/>
              <a:t>, Ларису Николаевну Охапкину, Раису </a:t>
            </a:r>
            <a:r>
              <a:rPr lang="ru-RU" sz="2400" i="1" dirty="0" err="1" smtClean="0"/>
              <a:t>Исаакиевну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Хейвиц</a:t>
            </a:r>
            <a:r>
              <a:rPr lang="ru-RU" sz="2400" i="1" dirty="0" smtClean="0"/>
              <a:t>. Они, ленинградские, приехали сюда с детским домом.</a:t>
            </a:r>
            <a:r>
              <a:rPr lang="ru-RU" sz="2400" dirty="0" smtClean="0"/>
              <a:t> </a:t>
            </a:r>
            <a:r>
              <a:rPr lang="ru-RU" sz="2400" i="1" dirty="0" smtClean="0"/>
              <a:t>Впоследствии так же хорошо у нас работали местные воспитатели Клара Павловна </a:t>
            </a:r>
            <a:r>
              <a:rPr lang="ru-RU" sz="2400" i="1" dirty="0" err="1" smtClean="0"/>
              <a:t>Лобовикова</a:t>
            </a:r>
            <a:r>
              <a:rPr lang="ru-RU" sz="2400" i="1" dirty="0" smtClean="0"/>
              <a:t> и Вера Петровна </a:t>
            </a:r>
            <a:r>
              <a:rPr lang="ru-RU" sz="2400" i="1" dirty="0" err="1" smtClean="0"/>
              <a:t>Либер</a:t>
            </a:r>
            <a:r>
              <a:rPr lang="ru-RU" sz="2400" i="1" dirty="0" smtClean="0"/>
              <a:t>.»</a:t>
            </a:r>
            <a:r>
              <a:rPr lang="ru-RU" sz="2400" dirty="0" smtClean="0"/>
              <a:t> -так вспоминает Мария Михайловна о своих подчинённых.</a:t>
            </a:r>
          </a:p>
          <a:p>
            <a:pPr>
              <a:buNone/>
            </a:pPr>
            <a:endParaRPr lang="ru-RU" sz="24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05979"/>
            <a:ext cx="8229600" cy="85725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Жизнь в детском дому с. </a:t>
            </a:r>
            <a:r>
              <a:rPr lang="ru-RU" sz="4000" dirty="0" err="1" smtClean="0"/>
              <a:t>Ухтым</a:t>
            </a:r>
            <a:endParaRPr lang="ru-RU" sz="4000" dirty="0"/>
          </a:p>
        </p:txBody>
      </p:sp>
      <p:pic>
        <p:nvPicPr>
          <p:cNvPr id="8194" name="Picture 2" descr="Изображение 100"/>
          <p:cNvPicPr>
            <a:picLocks noChangeArrowheads="1"/>
          </p:cNvPicPr>
          <p:nvPr/>
        </p:nvPicPr>
        <p:blipFill>
          <a:blip r:embed="rId2" cstate="print"/>
          <a:srcRect l="50145" t="13307" r="21510" b="60487"/>
          <a:stretch>
            <a:fillRect/>
          </a:stretch>
        </p:blipFill>
        <p:spPr bwMode="auto">
          <a:xfrm>
            <a:off x="539552" y="1059582"/>
            <a:ext cx="3857652" cy="2928958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8195" name="Picture 3" descr="Изображение 081"/>
          <p:cNvPicPr>
            <a:picLocks noChangeArrowheads="1"/>
          </p:cNvPicPr>
          <p:nvPr/>
        </p:nvPicPr>
        <p:blipFill>
          <a:blip r:embed="rId3" cstate="print"/>
          <a:srcRect l="51805" t="35237" r="8380" b="27574"/>
          <a:stretch>
            <a:fillRect/>
          </a:stretch>
        </p:blipFill>
        <p:spPr bwMode="auto">
          <a:xfrm>
            <a:off x="4572000" y="1357304"/>
            <a:ext cx="4286280" cy="321471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331640" y="4202682"/>
            <a:ext cx="276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Посадили сад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202972" y="465998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Ухаживали за животными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Изображение 085"/>
          <p:cNvPicPr>
            <a:picLocks noChangeArrowheads="1"/>
          </p:cNvPicPr>
          <p:nvPr/>
        </p:nvPicPr>
        <p:blipFill>
          <a:blip r:embed="rId2" cstate="print"/>
          <a:srcRect t="54974" r="62234" b="4303"/>
          <a:stretch>
            <a:fillRect/>
          </a:stretch>
        </p:blipFill>
        <p:spPr bwMode="auto">
          <a:xfrm>
            <a:off x="571472" y="285734"/>
            <a:ext cx="4000528" cy="3143272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9219" name="Picture 3" descr="Изображение 085"/>
          <p:cNvPicPr>
            <a:picLocks noChangeArrowheads="1"/>
          </p:cNvPicPr>
          <p:nvPr/>
        </p:nvPicPr>
        <p:blipFill>
          <a:blip r:embed="rId2" cstate="print"/>
          <a:srcRect l="46288" t="55147" r="13597" b="5510"/>
          <a:stretch>
            <a:fillRect/>
          </a:stretch>
        </p:blipFill>
        <p:spPr bwMode="auto">
          <a:xfrm>
            <a:off x="4931470" y="1643056"/>
            <a:ext cx="3816994" cy="2800902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55576" y="3579862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Заготавливали дрова для отопления детского дома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107465" y="4515966"/>
            <a:ext cx="2713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Возили воде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4659982"/>
            <a:ext cx="6995120" cy="48351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2000" dirty="0" smtClean="0"/>
              <a:t>Работали кружки: общеобразовательные, художественные, юннатские, рукодельные. Детей готовили к самостоятельной жизни</a:t>
            </a:r>
            <a:endParaRPr lang="ru-RU" sz="2000" dirty="0"/>
          </a:p>
        </p:txBody>
      </p:sp>
      <p:pic>
        <p:nvPicPr>
          <p:cNvPr id="10242" name="Picture 2" descr="Изображение 082"/>
          <p:cNvPicPr>
            <a:picLocks noChangeArrowheads="1"/>
          </p:cNvPicPr>
          <p:nvPr/>
        </p:nvPicPr>
        <p:blipFill>
          <a:blip r:embed="rId2" cstate="print"/>
          <a:srcRect t="8984" r="8359"/>
          <a:stretch>
            <a:fillRect/>
          </a:stretch>
        </p:blipFill>
        <p:spPr bwMode="auto">
          <a:xfrm rot="5400000">
            <a:off x="99942529" y="99512317"/>
            <a:ext cx="6094412" cy="466725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243" name="Picture 3" descr="Изображение 082"/>
          <p:cNvPicPr>
            <a:picLocks noChangeArrowheads="1"/>
          </p:cNvPicPr>
          <p:nvPr/>
        </p:nvPicPr>
        <p:blipFill>
          <a:blip r:embed="rId2" cstate="print"/>
          <a:srcRect t="8984" r="8359"/>
          <a:stretch>
            <a:fillRect/>
          </a:stretch>
        </p:blipFill>
        <p:spPr bwMode="auto">
          <a:xfrm>
            <a:off x="94441004" y="-7643884"/>
            <a:ext cx="6094412" cy="466725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244" name="Picture 4" descr="Изображение 082"/>
          <p:cNvPicPr>
            <a:picLocks noChangeArrowheads="1"/>
          </p:cNvPicPr>
          <p:nvPr/>
        </p:nvPicPr>
        <p:blipFill>
          <a:blip r:embed="rId2" cstate="print"/>
          <a:srcRect t="8984" r="8359"/>
          <a:stretch>
            <a:fillRect/>
          </a:stretch>
        </p:blipFill>
        <p:spPr bwMode="auto">
          <a:xfrm>
            <a:off x="1500166" y="51470"/>
            <a:ext cx="6094412" cy="461578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89248" y="4443958"/>
            <a:ext cx="7571184" cy="69954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000" dirty="0" smtClean="0"/>
              <a:t>Под руководством Лимонова П. С. оборудовали спортивный городок</a:t>
            </a:r>
            <a:endParaRPr lang="ru-RU" sz="2000" dirty="0"/>
          </a:p>
        </p:txBody>
      </p:sp>
      <p:pic>
        <p:nvPicPr>
          <p:cNvPr id="12290" name="Picture 2" descr="Изображение 089"/>
          <p:cNvPicPr>
            <a:picLocks noChangeArrowheads="1"/>
          </p:cNvPicPr>
          <p:nvPr/>
        </p:nvPicPr>
        <p:blipFill>
          <a:blip r:embed="rId2" cstate="print"/>
          <a:srcRect t="9914" r="-308" b="4764"/>
          <a:stretch>
            <a:fillRect/>
          </a:stretch>
        </p:blipFill>
        <p:spPr bwMode="auto">
          <a:xfrm>
            <a:off x="1331640" y="267494"/>
            <a:ext cx="6262688" cy="410845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H="1">
            <a:off x="1043608" y="4515966"/>
            <a:ext cx="7688910" cy="5555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Помогали колхозу в уборке урожая</a:t>
            </a:r>
            <a:endParaRPr lang="ru-RU" sz="2000" dirty="0"/>
          </a:p>
        </p:txBody>
      </p:sp>
      <p:pic>
        <p:nvPicPr>
          <p:cNvPr id="11266" name="Picture 2" descr="Изображение 087"/>
          <p:cNvPicPr>
            <a:picLocks noChangeArrowheads="1"/>
          </p:cNvPicPr>
          <p:nvPr/>
        </p:nvPicPr>
        <p:blipFill>
          <a:blip r:embed="rId2" cstate="print"/>
          <a:srcRect t="10822" r="6026" b="5527"/>
          <a:stretch>
            <a:fillRect/>
          </a:stretch>
        </p:blipFill>
        <p:spPr bwMode="auto">
          <a:xfrm>
            <a:off x="1187624" y="195486"/>
            <a:ext cx="6480720" cy="4248472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V="1">
            <a:off x="8572528" y="1071552"/>
            <a:ext cx="71438" cy="12859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2050" name="Picture 2" descr="Изображение 090"/>
          <p:cNvPicPr>
            <a:picLocks noChangeArrowheads="1"/>
          </p:cNvPicPr>
          <p:nvPr/>
        </p:nvPicPr>
        <p:blipFill>
          <a:blip r:embed="rId2" cstate="print"/>
          <a:srcRect t="10132" r="8087" b="3137"/>
          <a:stretch>
            <a:fillRect/>
          </a:stretch>
        </p:blipFill>
        <p:spPr bwMode="auto">
          <a:xfrm>
            <a:off x="1394073" y="357172"/>
            <a:ext cx="6464075" cy="4635061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16" y="1200151"/>
            <a:ext cx="1828784" cy="33944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Изображение 102"/>
          <p:cNvPicPr>
            <a:picLocks noChangeArrowheads="1"/>
          </p:cNvPicPr>
          <p:nvPr/>
        </p:nvPicPr>
        <p:blipFill>
          <a:blip r:embed="rId2" cstate="print"/>
          <a:srcRect t="11153" r="15453" b="12785"/>
          <a:stretch>
            <a:fillRect/>
          </a:stretch>
        </p:blipFill>
        <p:spPr bwMode="auto">
          <a:xfrm>
            <a:off x="1285852" y="428610"/>
            <a:ext cx="6357982" cy="4429156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свидетельств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3478"/>
            <a:ext cx="3417491" cy="494801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3075" name="Picture 3" descr="Похвальный лис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275606"/>
            <a:ext cx="4973516" cy="349323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4935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Закрытие детского дома с. </a:t>
            </a:r>
            <a:r>
              <a:rPr lang="ru-RU" sz="2400" dirty="0" err="1" smtClean="0"/>
              <a:t>Ухтым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99992" y="1131590"/>
            <a:ext cx="4186808" cy="38535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500" i="1" dirty="0" smtClean="0"/>
              <a:t>«Помню день, - вспоминают жители села, когда закрывался </a:t>
            </a:r>
            <a:r>
              <a:rPr lang="ru-RU" sz="1500" i="1" dirty="0" err="1" smtClean="0"/>
              <a:t>Ухтымский</a:t>
            </a:r>
            <a:r>
              <a:rPr lang="ru-RU" sz="1500" i="1" dirty="0" smtClean="0"/>
              <a:t> детдом. Как всегда, под звуки горна и барабана, на линейку построились воспитанники и работники детдома. Пришли учителя и многие жители села </a:t>
            </a:r>
            <a:r>
              <a:rPr lang="ru-RU" sz="1500" i="1" dirty="0" err="1" smtClean="0"/>
              <a:t>Ухтым</a:t>
            </a:r>
            <a:r>
              <a:rPr lang="ru-RU" sz="1500" i="1" dirty="0" smtClean="0"/>
              <a:t>, потому что знали, что ребят распределили и повезут по разным детским домам. Плакали ребята, плакали воспитатели и учителя. За эти годы они сдружились и стали родными. Все благодарили Марию Михайловну, называли родной, любимой мамой, обещали писать и приезжать. Потом так это и было. Каждое лето у нее бывали бывшие детдомовцы по одному и даже целыми семьями. В </a:t>
            </a:r>
            <a:r>
              <a:rPr lang="ru-RU" sz="1500" i="1" dirty="0" err="1" smtClean="0"/>
              <a:t>Ухтыме</a:t>
            </a:r>
            <a:r>
              <a:rPr lang="ru-RU" sz="1500" i="1" dirty="0" smtClean="0"/>
              <a:t> Мария Михайловна жила до конца дней своих и похоронена на </a:t>
            </a:r>
            <a:r>
              <a:rPr lang="ru-RU" sz="1500" i="1" dirty="0" err="1" smtClean="0"/>
              <a:t>ухтымском</a:t>
            </a:r>
            <a:r>
              <a:rPr lang="ru-RU" sz="1500" i="1" dirty="0" smtClean="0"/>
              <a:t> кладбище</a:t>
            </a:r>
            <a:r>
              <a:rPr lang="ru-RU" sz="1500" i="1" dirty="0" smtClean="0"/>
              <a:t>».</a:t>
            </a:r>
            <a:endParaRPr lang="ru-RU" sz="1500" dirty="0" smtClean="0"/>
          </a:p>
          <a:p>
            <a:endParaRPr lang="ru-RU" sz="1400" dirty="0"/>
          </a:p>
        </p:txBody>
      </p:sp>
      <p:pic>
        <p:nvPicPr>
          <p:cNvPr id="1026" name="Picture 2" descr="Изображение 108"/>
          <p:cNvPicPr>
            <a:picLocks noChangeArrowheads="1"/>
          </p:cNvPicPr>
          <p:nvPr/>
        </p:nvPicPr>
        <p:blipFill>
          <a:blip r:embed="rId2" cstate="print"/>
          <a:srcRect l="43684" t="6490" r="4028" b="65717"/>
          <a:stretch>
            <a:fillRect/>
          </a:stretch>
        </p:blipFill>
        <p:spPr bwMode="auto">
          <a:xfrm>
            <a:off x="755576" y="771550"/>
            <a:ext cx="3584575" cy="2471737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55576" y="3363838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Жители </a:t>
            </a:r>
            <a:r>
              <a:rPr lang="ru-RU" dirty="0" err="1" smtClean="0"/>
              <a:t>с.Ухтым</a:t>
            </a:r>
            <a:r>
              <a:rPr lang="ru-RU" dirty="0" smtClean="0"/>
              <a:t> пришли проводить воспитанников детского дома.</a:t>
            </a:r>
          </a:p>
          <a:p>
            <a:pPr algn="ctr"/>
            <a:r>
              <a:rPr lang="ru-RU" dirty="0" smtClean="0"/>
              <a:t>                                         фото 1958 г.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rrowheads="1"/>
          </p:cNvPicPr>
          <p:nvPr/>
        </p:nvPicPr>
        <p:blipFill>
          <a:blip r:embed="rId2" cstate="print"/>
          <a:srcRect t="7445"/>
          <a:stretch>
            <a:fillRect/>
          </a:stretch>
        </p:blipFill>
        <p:spPr bwMode="auto">
          <a:xfrm>
            <a:off x="2915816" y="195486"/>
            <a:ext cx="3456384" cy="3636193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899592" y="3795886"/>
            <a:ext cx="8033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Леушин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И.С.,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Торхов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И.А.,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в центре -  воспитанник детского дома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Большагин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 А.Д.,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фото 1964 г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8"/>
            <a:ext cx="8229600" cy="3737385"/>
          </a:xfrm>
        </p:spPr>
        <p:txBody>
          <a:bodyPr/>
          <a:lstStyle/>
          <a:p>
            <a:pPr algn="ctr">
              <a:buNone/>
            </a:pPr>
            <a:r>
              <a:rPr lang="ru-RU" smtClean="0"/>
              <a:t>Д</a:t>
            </a:r>
            <a:r>
              <a:rPr lang="ru-RU" smtClean="0"/>
              <a:t>ети </a:t>
            </a:r>
            <a:r>
              <a:rPr lang="ru-RU" dirty="0" smtClean="0"/>
              <a:t>войны – самые обыкновенные мальчишки и девчонки. Их повзрослевшее детство наполнено тяжёлыми испытаниями. Но это было, было в истории нашей страны.</a:t>
            </a:r>
          </a:p>
          <a:p>
            <a:pPr algn="ctr">
              <a:buNone/>
            </a:pPr>
            <a:r>
              <a:rPr lang="ru-RU" sz="3600" b="1" dirty="0" smtClean="0"/>
              <a:t>И это не должно повториться !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C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1619</Words>
  <Application>Microsoft Office PowerPoint</Application>
  <PresentationFormat>Экран (16:9)</PresentationFormat>
  <Paragraphs>70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      Ленинград</vt:lpstr>
      <vt:lpstr>Презентация PowerPoint</vt:lpstr>
      <vt:lpstr>Презентация PowerPoint</vt:lpstr>
      <vt:lpstr>Презентация PowerPoint</vt:lpstr>
      <vt:lpstr>Останина Д. И.</vt:lpstr>
      <vt:lpstr>Мария Петровна Опарина</vt:lpstr>
      <vt:lpstr>Павликова Мария Михайловна </vt:lpstr>
      <vt:lpstr>Мария Антоновна Тарасова  врача-терапевта  </vt:lpstr>
      <vt:lpstr>Раиса Николаевна Ависентьева </vt:lpstr>
      <vt:lpstr>с. Ошлань</vt:lpstr>
      <vt:lpstr>с. Богородское</vt:lpstr>
      <vt:lpstr>с. Хороши</vt:lpstr>
      <vt:lpstr>с. Ухтым</vt:lpstr>
      <vt:lpstr>Сотрудники детского дома с. Ухтым</vt:lpstr>
      <vt:lpstr>Презентация PowerPoint</vt:lpstr>
      <vt:lpstr>Жизнь в детском дому с. Ухтым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Закрытие детского дома с. Ухтым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Настя</cp:lastModifiedBy>
  <cp:revision>34</cp:revision>
  <dcterms:created xsi:type="dcterms:W3CDTF">2016-04-23T14:32:27Z</dcterms:created>
  <dcterms:modified xsi:type="dcterms:W3CDTF">2021-01-29T06:16:34Z</dcterms:modified>
</cp:coreProperties>
</file>