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60" y="-1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3B2FF9-54D4-47FD-B7C2-38A68E49C604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B43D56-BF0A-4827-AFA5-BC815BF8B8E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3351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B43D56-BF0A-4827-AFA5-BC815BF8B8EF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070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60507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7461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29812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4650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7001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04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367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7226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6458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330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69045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BE1A8-6398-494B-938E-210F3FC92279}" type="datetimeFigureOut">
              <a:rPr lang="ru-RU" smtClean="0"/>
              <a:t>05.07.2021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E4328-CE97-4549-8AE3-F744189D7AE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7089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.png"/><Relationship Id="rId5" Type="http://schemas.microsoft.com/office/2007/relationships/hdphoto" Target="../media/hdphoto3.wdp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microsoft.com/office/2007/relationships/hdphoto" Target="../media/hdphoto4.wdp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openxmlformats.org/officeDocument/2006/relationships/image" Target="../media/image1.jp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microsoft.com/office/2007/relationships/hdphoto" Target="../media/hdphoto5.wdp"/><Relationship Id="rId5" Type="http://schemas.openxmlformats.org/officeDocument/2006/relationships/image" Target="../media/image11.jpeg"/><Relationship Id="rId4" Type="http://schemas.openxmlformats.org/officeDocument/2006/relationships/image" Target="../media/image3.jpe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microsoft.com/office/2007/relationships/hdphoto" Target="../media/hdphoto7.wdp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7.png"/><Relationship Id="rId5" Type="http://schemas.microsoft.com/office/2007/relationships/hdphoto" Target="../media/hdphoto8.wdp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microsoft.com/office/2007/relationships/hdphoto" Target="../media/hdphoto9.wdp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microsoft.com/office/2007/relationships/hdphoto" Target="../media/hdphoto10.wdp"/><Relationship Id="rId5" Type="http://schemas.openxmlformats.org/officeDocument/2006/relationships/image" Target="../media/image21.jpe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3.png"/><Relationship Id="rId5" Type="http://schemas.microsoft.com/office/2007/relationships/hdphoto" Target="../media/hdphoto11.wdp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6.png"/><Relationship Id="rId5" Type="http://schemas.microsoft.com/office/2007/relationships/hdphoto" Target="../media/hdphoto12.wdp"/><Relationship Id="rId4" Type="http://schemas.openxmlformats.org/officeDocument/2006/relationships/image" Target="../media/image25.jpe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3" Type="http://schemas.openxmlformats.org/officeDocument/2006/relationships/image" Target="../media/image3.jpeg"/><Relationship Id="rId7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8.png"/><Relationship Id="rId5" Type="http://schemas.microsoft.com/office/2007/relationships/hdphoto" Target="../media/hdphoto13.wdp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1.jpe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1029" name="Picture 5" descr="C:\Users\Настя\Desktop\1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59497"/>
            <a:ext cx="9144000" cy="392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0071"/>
            <a:ext cx="9144000" cy="2698849"/>
          </a:xfrm>
        </p:spPr>
        <p:txBody>
          <a:bodyPr>
            <a:normAutofit fontScale="90000"/>
          </a:bodyPr>
          <a:lstStyle/>
          <a:p>
            <a:r>
              <a:rPr lang="ru-RU" sz="2200" b="1" i="1" dirty="0" smtClean="0">
                <a:latin typeface="Constantia" panose="02030602050306030303" pitchFamily="18" charset="0"/>
              </a:rPr>
              <a:t>Богородская центральная библиотека</a:t>
            </a:r>
            <a:br>
              <a:rPr lang="ru-RU" sz="2200" b="1" i="1" dirty="0" smtClean="0">
                <a:latin typeface="Constantia" panose="02030602050306030303" pitchFamily="18" charset="0"/>
              </a:rPr>
            </a:br>
            <a:r>
              <a:rPr lang="ru-RU" sz="2200" b="1" i="1" dirty="0" smtClean="0">
                <a:latin typeface="Constantia" panose="02030602050306030303" pitchFamily="18" charset="0"/>
              </a:rPr>
              <a:t>имени Ф.Ф. Павленкова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/>
            </a:r>
            <a:b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sz="2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/>
            </a:r>
            <a:br>
              <a:rPr lang="ru-RU" sz="27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b="1" spc="3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 panose="02040602050305030304" pitchFamily="18" charset="0"/>
              </a:rPr>
              <a:t>Виртуальная выставка</a:t>
            </a: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/>
            </a:r>
            <a:b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  <a:t/>
            </a:r>
            <a:br>
              <a:rPr lang="ru-RU" sz="2000" b="1" i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nstantia" panose="02030602050306030303" pitchFamily="18" charset="0"/>
              </a:rPr>
            </a:br>
            <a:r>
              <a:rPr lang="ru-RU" sz="4900" b="1" i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«И у кукол есть судьба…»</a:t>
            </a:r>
            <a:endParaRPr lang="ru-RU" b="1" i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egoe Script" panose="020B05040200000000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5114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7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317215" y="-1093078"/>
            <a:ext cx="6437564" cy="8856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476672"/>
            <a:ext cx="7416824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1200" dirty="0" smtClean="0">
              <a:latin typeface="Book Antiqua" panose="02040602050305030304" pitchFamily="18" charset="0"/>
            </a:endParaRPr>
          </a:p>
          <a:p>
            <a:pPr marL="0" indent="0" algn="ctr">
              <a:buNone/>
            </a:pPr>
            <a:r>
              <a:rPr lang="ru-RU" sz="2400" dirty="0" smtClean="0">
                <a:latin typeface="Book Antiqua" panose="02040602050305030304" pitchFamily="18" charset="0"/>
              </a:rPr>
              <a:t>В Центральной библиотеке им. Ф.Ф. Павленкова проходила выставка «И у кукол есть судьба…» по мотивам народных кукол мастера Захаровой Светланы.</a:t>
            </a:r>
            <a:endParaRPr lang="ru-RU" sz="2400" dirty="0">
              <a:latin typeface="Book Antiqua" panose="02040602050305030304" pitchFamily="18" charset="0"/>
            </a:endParaRPr>
          </a:p>
        </p:txBody>
      </p:sp>
      <p:pic>
        <p:nvPicPr>
          <p:cNvPr id="3074" name="Picture 2" descr="https://sun9-65.userapi.com/impg/QnXtduNdpEnMOFoJn8PGLWrTfMyheMkszm46Fg/NmXVrbI_sJA.jpg?size=1280x960&amp;quality=96&amp;sign=ca11d77bdef67f0e3b60a3348a808916&amp;type=albu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410"/>
          <a:stretch/>
        </p:blipFill>
        <p:spPr bwMode="auto">
          <a:xfrm>
            <a:off x="1799654" y="2636912"/>
            <a:ext cx="5442915" cy="32489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059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2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7095" y="923147"/>
            <a:ext cx="5717484" cy="5688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U:\DCIM\102NIKON\DSCN7275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726" t="3553" r="20048"/>
          <a:stretch/>
        </p:blipFill>
        <p:spPr bwMode="auto">
          <a:xfrm rot="355437">
            <a:off x="5436096" y="1729663"/>
            <a:ext cx="3457566" cy="39557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827584" y="1340768"/>
            <a:ext cx="4608512" cy="4861276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Народная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кукла -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Кубышка-Травница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старинный оберег. Призвана отгонять злых духов болезни и уныния, а еще добрая </a:t>
            </a:r>
            <a:r>
              <a:rPr lang="ru-RU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утешница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! Кубышка-Травница наполнена душистыми травами и если потеребить ее в руках, в воздухе разносится прекрасный травяной аромат! Наличие эфирных масел, которыми так богаты лечебные травы и обеспечивают эффект оздоровления атмосферы жилья. В руках у нее мешочки с солью на доброе здоровье и силу. Кубышку - Травницу ставили у колыбели ребенка, давали подержать больным,  ставили к изголовью кровати. Вдыхание эфирных масел способствовало профилактике простудных заболеваний и ускоряло выздоровление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://x-lines.ru/letters/i/cyrillicfancy/0574/db0606/60/0/4nppdy6os8eazwce4n7pbcbp4ntpdygosdemfwf74nhpdbsosy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8183" y="188640"/>
            <a:ext cx="5347634" cy="588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076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sp>
        <p:nvSpPr>
          <p:cNvPr id="7" name="Текст 7"/>
          <p:cNvSpPr txBox="1">
            <a:spLocks/>
          </p:cNvSpPr>
          <p:nvPr/>
        </p:nvSpPr>
        <p:spPr>
          <a:xfrm>
            <a:off x="765622" y="1124747"/>
            <a:ext cx="5050608" cy="44003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600" dirty="0" smtClean="0">
              <a:latin typeface="Book Antiqua" panose="02040602050305030304" pitchFamily="18" charset="0"/>
            </a:endParaRPr>
          </a:p>
          <a:p>
            <a:pPr algn="just"/>
            <a:endParaRPr lang="ru-RU" sz="1800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Лада 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Богиня </a:t>
            </a: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брака, изобилия, любви, плодородия.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образ молодой женщины, но не девочки, готовой к замужеству или уже замужней. Она всегда весела и наполняет мир теплом, добротой и любовью. Любовь ее искренняя и чистая. Вокруг нее всегда вьются бабочки и благоухают цветы.</a:t>
            </a:r>
          </a:p>
          <a:p>
            <a:pPr algn="ctr"/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образе переплелись многие каноны славянского мироустройства, такие как честь, искренность, мудрость, которыми обладали все славянские женщины.</a:t>
            </a:r>
          </a:p>
        </p:txBody>
      </p:sp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075667" y="372604"/>
            <a:ext cx="4400379" cy="590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U:\DCIM\102NIKON\DSCN727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13" t="3142" r="29608" b="3511"/>
          <a:stretch/>
        </p:blipFill>
        <p:spPr bwMode="auto">
          <a:xfrm rot="364057">
            <a:off x="5816230" y="1916832"/>
            <a:ext cx="2952328" cy="44090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x-lines.ru/letters/i/cyrillicfancy/0574/db0606/60/0/4np7bcgosuemymqo18em7wfu4nhpbxqtth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972" y="339427"/>
            <a:ext cx="3600056" cy="497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90750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39553" y="764705"/>
            <a:ext cx="5256584" cy="5832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U:\DCIM\102NIKON\DSCN728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2" t="3483" r="7423"/>
          <a:stretch/>
        </p:blipFill>
        <p:spPr bwMode="auto">
          <a:xfrm rot="5809746">
            <a:off x="4958577" y="2105124"/>
            <a:ext cx="4285442" cy="3421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x-lines.ru/letters/i/cyrillicfancy/0574/db0606/60/0/4nqpdy6todembwce4nhpbxqto8emiwfo4g81bwf94napdygoz5eaxwf44nay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355" y="350226"/>
            <a:ext cx="6481291" cy="5584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Текст 7"/>
          <p:cNvSpPr txBox="1">
            <a:spLocks/>
          </p:cNvSpPr>
          <p:nvPr/>
        </p:nvSpPr>
        <p:spPr>
          <a:xfrm>
            <a:off x="827583" y="1196753"/>
            <a:ext cx="4608512" cy="476041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ru-RU" sz="600" dirty="0" smtClean="0">
              <a:latin typeface="Book Antiqua" panose="02040602050305030304" pitchFamily="18" charset="0"/>
            </a:endParaRPr>
          </a:p>
          <a:p>
            <a:pPr algn="just"/>
            <a:endParaRPr lang="ru-RU" sz="1200" b="1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9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Мурашинская</a:t>
            </a:r>
            <a:r>
              <a:rPr lang="ru-RU" sz="19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9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парочка </a:t>
            </a:r>
            <a:r>
              <a:rPr lang="ru-RU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семейный оберег. Это традиционные свадебные куклы Вятской губернии, название происходит от села Мураши, где были описаны куклы. Оберег-это народный образ мужчины и женщины, неразрывно связанный между собой. Дарились куклы на свадьбу молодым, как символ крепкого союза, верности и любви. Пара кукол соединяется общим поясом-нитью жизни. Свадьба - значимое событие не только для одной семьи, но и всего рода, поскольку следствием свадьбы являлось зарождение новой жизни. Оберег отвлекает любой негатив от будущих супругов и охраняет их союз. Куклы выполнены из натуральных материалов с пожеланиями тихого семейного счастья!</a:t>
            </a:r>
          </a:p>
        </p:txBody>
      </p:sp>
    </p:spTree>
    <p:extLst>
      <p:ext uri="{BB962C8B-B14F-4D97-AF65-F5344CB8AC3E}">
        <p14:creationId xmlns:p14="http://schemas.microsoft.com/office/powerpoint/2010/main" val="25211264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8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31541" y="872715"/>
            <a:ext cx="5616624" cy="597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U:\DCIM\102NIKON\DSCN7284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682" b="13826"/>
          <a:stretch/>
        </p:blipFill>
        <p:spPr bwMode="auto">
          <a:xfrm rot="5821826">
            <a:off x="5714649" y="870834"/>
            <a:ext cx="3764275" cy="22724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U:\DCIM\102NIKON\DSCN7288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19" t="4403" r="9222" b="12853"/>
          <a:stretch/>
        </p:blipFill>
        <p:spPr bwMode="auto">
          <a:xfrm rot="4984048">
            <a:off x="5615076" y="3945292"/>
            <a:ext cx="3177014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83568" y="1361812"/>
            <a:ext cx="51845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Девка - Баба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народная игровая кукла.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Девка - Баба - кукла перевёртыш, так сказать, два в одной. С одной стороны куколка оформлена как девушка - косы, яркое, светлое платьице. Но стоит куколку «вывернуть», как она превращается во взрослую серьезную женщину, хозяйку дома. Такой фокус и сам по себе нравится ребятишкам. Но, народная педагогика редко преследовала лишь развлекательную цель. Кукла перевертыш Девка - Баба - наглядная демонстрация двух ипостасей женской доли, подспудная подготовка девочек к их будущей социальной роли - жены, матери, хозяйки дома. Передавались в кукле и особенности костюма и прически девушки и женщины. Прежде всего, это обязательно срытые головным убором волосы, более сдержанные тона в одежде.</a:t>
            </a:r>
          </a:p>
        </p:txBody>
      </p:sp>
      <p:pic>
        <p:nvPicPr>
          <p:cNvPr id="3074" name="Picture 2" descr="http://x-lines.ru/letters/i/cyrillicfancy/0574/db0606/60/0/4nkpbpqosmemiwfofzejdwfo4na7bcy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0878" y="294613"/>
            <a:ext cx="3386139" cy="55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35377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54328" y="795503"/>
            <a:ext cx="577105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U:\DCIM\102NIKON\DSCN7286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939" t="13631" r="13574" b="8647"/>
          <a:stretch/>
        </p:blipFill>
        <p:spPr bwMode="auto">
          <a:xfrm rot="5666787">
            <a:off x="5301605" y="2242524"/>
            <a:ext cx="4157411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9" y="1268760"/>
            <a:ext cx="5112567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Вербная кукла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символизирует пробуждение природы весной: женщину, которая идет в церковь в день Вербного воскресенья освящать </a:t>
            </a:r>
            <a:r>
              <a:rPr lang="ru-RU" sz="1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вербочку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Делалась эта кукла перед прекрасным православным праздником. Ее цвета приближены к цветам вербы, первой весенней зелени. В ручках кукла держит три освященные веточки вербы, которые она бережно будет хранить в своих руках весь год.</a:t>
            </a:r>
          </a:p>
          <a:p>
            <a:pPr algn="ctr"/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Выполнена куколка тогда, когда вербное воскресенье совпало с праздником Благовещенья, в этот день наши предки отпускали в небо птиц. По 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поверьям </a:t>
            </a:r>
            <a:r>
              <a:rPr lang="ru-RU" sz="1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считалось, что отпущенная в этот день птичка уносит с собой все невзгоды и болезни из дома. Поэтому в другой руке у куколки птичка, готовая унести из семьи все негативное. Сделана куколка из натуральных тканей, использованы бусины из натурального янтаря. Выполнена кукла на растущую луну, чтобы в доме был достаток и прибавление во всех делах и начинаниях</a:t>
            </a:r>
            <a:r>
              <a:rPr lang="ru-RU" sz="1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x-lines.ru/letters/i/cyrillicfancy/0574/db0606/60/0/4njpbpqtodemdwf74napdd3y4n7pdy6ozmemzwf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748" y="169701"/>
            <a:ext cx="4536504" cy="65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034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31267" y="1520787"/>
            <a:ext cx="4032450" cy="4680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U:\DCIM\102NIKON\DSCN7289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9565" t="12256" r="29068" b="2774"/>
          <a:stretch/>
        </p:blipFill>
        <p:spPr bwMode="auto">
          <a:xfrm rot="417503">
            <a:off x="5625802" y="1700805"/>
            <a:ext cx="2906638" cy="44777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67272" y="2821731"/>
            <a:ext cx="39604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Куколка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Радостея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«Солнечная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ярко-жёлтого цвета -очаровательный маленький оберег изо льна и хлопка.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Поднятые вверх руки - знак радостного приветствия весны. Дарится как оберег радости, хорошего настроения и оптимизма.</a:t>
            </a:r>
          </a:p>
        </p:txBody>
      </p:sp>
      <p:pic>
        <p:nvPicPr>
          <p:cNvPr id="2050" name="Picture 2" descr="http://x-lines.ru/letters/i/cyrillicfancy/0574/db0606/60/0/4nppdy6ozmem7wf54n7pbcby4nopbcgosuem7wcb4gbpbpqtthocfk6ow8em7wf54n67bpqto9em5wfo4g8hfqa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901"/>
          <a:stretch/>
        </p:blipFill>
        <p:spPr bwMode="auto">
          <a:xfrm>
            <a:off x="1960551" y="365852"/>
            <a:ext cx="5347753" cy="5777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x-lines.ru/letters/i/cyrillicfancy/0574/db0606/60/0/4nppdy6ozmem7wf54n7pbcby4nopbcgosuem7wcb4gbpbpqtthocfk6ow8em7wf54n67bpqto9em5wfo4g8hfqa.pn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01"/>
          <a:stretch/>
        </p:blipFill>
        <p:spPr bwMode="auto">
          <a:xfrm>
            <a:off x="2754549" y="943569"/>
            <a:ext cx="3759756" cy="6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16326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46446" y="1029819"/>
            <a:ext cx="5328592" cy="551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://x-lines.ru/letters/i/cyrillicfancy/0574/db0606/60/0/4nppdy6ozmemzwfordej3wfo4gbpdy6ttdemiwfo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064" y="332656"/>
            <a:ext cx="5019873" cy="60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U:\DCIM\102NIKON\DSCN7293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671" t="4785" r="30225" b="4746"/>
          <a:stretch/>
        </p:blipFill>
        <p:spPr bwMode="auto">
          <a:xfrm rot="273443">
            <a:off x="5872805" y="1466211"/>
            <a:ext cx="3019675" cy="46456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24741" y="1665380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Кукла Мамушка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это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обереговая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кукла. В ней сокрыт символ любви матери – прародительницы к последующим поколениям. Также смысл, который несёт кукла направлен и на поддержание тёплых, тесных отношений между детками в семье, ведь не случайно куклы -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пеленашки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располагаются плотно и тесно в руках Мамушки. Мамушка – хранительница очага, устроительница мудрого быта, добрая хозяйка, статная жена, знает свои задачи и цели. Кукла с прикреплёнными малышами символизирует и безграничную, всеобъемлющую любовь, которой достаточно на любое количество детишек!</a:t>
            </a:r>
          </a:p>
        </p:txBody>
      </p:sp>
    </p:spTree>
    <p:extLst>
      <p:ext uri="{BB962C8B-B14F-4D97-AF65-F5344CB8AC3E}">
        <p14:creationId xmlns:p14="http://schemas.microsoft.com/office/powerpoint/2010/main" val="1378690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8130" y="1088135"/>
            <a:ext cx="5733256" cy="551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x-lines.ru/letters/i/cyrillicfancy/0574/db0606/60/0/4nppdy6ozmem7wf54n7pbcby4ne7bq6osdem8wf64n97bxsozxea8wc84n67bqgto5emyey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661" y="290174"/>
            <a:ext cx="7882678" cy="618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27584" y="1340768"/>
            <a:ext cx="468052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Благополучница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или «Хозяюшка» — текстильная кукла, оберегающая семью,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способствующая процветанию дома и возрастанию достатка. Ее еще величали «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Домовушкой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потому что считалось, что она находит общий язык с домовым.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Благополучница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лучшая помощница в новых делах. Она посмотрит за детьми, сбережет семью, принесёт в дом веселье с радостью и доход. Ручки у куколки узелком связаны, чтобы всё внутри сохранялось и никуда не терялось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Куколка наполняет дом радостью, несет в него достаток и благополучие, преграждает проникновение злых сил.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Внутри куколки находится монетка с цифрой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«5»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потому, что именно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«5»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нумерологии является цифрой благополучия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U:\DCIM\102NIKON\DSCN729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858" t="3888" r="23737" b="48371"/>
          <a:stretch/>
        </p:blipFill>
        <p:spPr bwMode="auto">
          <a:xfrm rot="5929786">
            <a:off x="6389044" y="4283364"/>
            <a:ext cx="2842043" cy="19795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U:\DCIM\102NIKON\DSCN7297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6122" t="52643" r="30519" b="3997"/>
          <a:stretch/>
        </p:blipFill>
        <p:spPr bwMode="auto">
          <a:xfrm rot="4832953">
            <a:off x="5567933" y="1647543"/>
            <a:ext cx="2949987" cy="17979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85908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38434" y="1137831"/>
            <a:ext cx="5544616" cy="5518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U:\DCIM\102NIKON\DSCN7299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055" r="28374"/>
          <a:stretch/>
        </p:blipFill>
        <p:spPr bwMode="auto">
          <a:xfrm rot="263546">
            <a:off x="5940152" y="1484784"/>
            <a:ext cx="2921516" cy="47049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x-lines.ru/letters/i/cyrillicfancy/0574/db0606/60/0/4nepbxqosxemmwf5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1872208" cy="496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x-lines.ru/letters/i/cyrillicfancy/0536/db0606/60/0/4gy1bwfh4g87dysoz5em1egoseopbqsosdeabwfh4napdngozmemk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474535"/>
            <a:ext cx="5972294" cy="5782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06485" y="1375023"/>
            <a:ext cx="460851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каждом доме живет свой маленький – хранитель… домашний ангел. Именно к ангелам мы обращаемся в самых критических моментах своей жизни, когда нам кажется, что только большое чудо и может спасти, и дать нам шанс.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Нежный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Ангел Хранитель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мятой в кармашке, сделан на основе русской народной куколки,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бесшитьевым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способом, в основе куколки -скрутка на ивовом прутике. В кармашке у Ангела букетик из мяты 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Пусть этот милый Ангелок, подарит вашему дому тепло и уют и убережет от невзгод!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Добрая куколка с наилучшими пожеланиями…Будет хорошим памятным подарком на любой праздник - Новый год или Рождество. А также на День рождения и крестины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2343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87523" y="1376774"/>
            <a:ext cx="5184579" cy="5112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U:\DCIM\102NIKON\DSCN7300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146" t="13352" r="7115" b="15917"/>
          <a:stretch/>
        </p:blipFill>
        <p:spPr bwMode="auto">
          <a:xfrm rot="5641353">
            <a:off x="4667762" y="2227781"/>
            <a:ext cx="5163241" cy="3194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96747" y="1844826"/>
            <a:ext cx="413529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Традиционная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обереговая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кукла Рябинка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одна из самых сильных женских кукол.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РЯБИНКА - Символ женской мудрости, материнства и домашнего очага. К матери на Руси относились с почитанием, относились так и к дереву Рябине, зря не ломали, знали об ее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обережных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свойствах. Праздновались именины у Рябинки четыре раза в год, а делали Рябинку, когда созревали плоды - в четвертые именины, осенью - 23 сентября. Рябинка - оберег семейного счастья в доме, охраняет истинную любовь от несчастий и неприятностей.</a:t>
            </a:r>
          </a:p>
        </p:txBody>
      </p:sp>
      <p:pic>
        <p:nvPicPr>
          <p:cNvPr id="7170" name="Picture 2" descr="http://x-lines.ru/letters/i/cyrillicfancy/0574/db0606/60/0/4nppdy6ozmemzwfordekbwcx4na7bqgozzemiwf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8906" y="312081"/>
            <a:ext cx="4866188" cy="695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522131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7545" y="836710"/>
            <a:ext cx="5328592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U:\DCIM\102NIKON\DSCN730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552" t="9028" r="29335" b="8316"/>
          <a:stretch/>
        </p:blipFill>
        <p:spPr bwMode="auto">
          <a:xfrm rot="21347618">
            <a:off x="5868144" y="292298"/>
            <a:ext cx="2966786" cy="38225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31636" y="1484784"/>
            <a:ext cx="51663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Пасха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является самым главным праздником церковного года.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Празднование Пасхи - многовековая народная традиция, так как на Руси еще до Христианства это был праздник пробуждения природы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Пасху принято поздравлять с праздником друг друга. Близким людям дарили пасхальные угощения, подарки специальные пасхальные расписные сувениры с пасхальной символикой и особых пасхальных кукол. Таких кукол делали за неделю до наступления Пасхи и ставили их на окно, чтобы показать, что здесь ждут праздника. Позже кукол ставили на стол около пасхальных даров. Такая кукла-оберег в красных тонах была символом жизни и прекрасным дорогим подарком на светлый праздник.</a:t>
            </a:r>
          </a:p>
          <a:p>
            <a:pPr algn="ctr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x-lines.ru/letters/i/cyrillicfancy/0536/db0606/60/0/4nx7bcgto8eamwfo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4902" y="346548"/>
            <a:ext cx="2007097" cy="560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U:\DCIM\102NIKON\DSCN730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858" r="12662" b="14114"/>
          <a:stretch/>
        </p:blipFill>
        <p:spPr bwMode="auto">
          <a:xfrm rot="5715414">
            <a:off x="6128470" y="4114286"/>
            <a:ext cx="3105691" cy="20542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6769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pic>
        <p:nvPicPr>
          <p:cNvPr id="6" name="Picture 2" descr="https://ds03.infourok.ru/uploads/ex/0a02/00063809-f3a9b385/img19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1500" y="1376771"/>
            <a:ext cx="5328592" cy="482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ttp://x-lines.ru/letters/i/cyrillicfancy/0574/db0606/60/0/4nppdy6ozmem7wf54n7pbcbyaki7b8qosyopdyqto9embwcb4gbpddgoszbms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927" y="218122"/>
            <a:ext cx="6698147" cy="625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834946"/>
            <a:ext cx="403244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Куколка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 счастье».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Каждый из нас уже имеет своё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СЧАСТЬЕ,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свою часть, свою долю. Возможно, для кого-то эта ЧАСТЬ является недостаточной, кто-то хочет её изменить. Неужели куколка с косой может помочь? Может, если это знать. Вспомните сказку про Василису Прекрасную, которой куколка – матушкино благословение во всём помогает. Если куколке рассказывать все свои горести и печали, то она, выслушав, поможет Душу очистить, а с чистой Душой и любая работа спориться будет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s://sun9-48.userapi.com/impg/7gW4nIpFfH6k47BrUAege0baW5Jv93xvAY4hfA/UTkOXWbCo5g.jpg?size=1155x1080&amp;quality=96&amp;sign=4e2d3c0c50165ebe9dc86b25a475fbdb&amp;type=album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8" r="4032"/>
          <a:stretch/>
        </p:blipFill>
        <p:spPr bwMode="auto">
          <a:xfrm rot="294261">
            <a:off x="5226690" y="1910065"/>
            <a:ext cx="3626172" cy="3679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7776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8538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508" y="116632"/>
            <a:ext cx="8856984" cy="6642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11206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</TotalTime>
  <Words>1225</Words>
  <Application>Microsoft Office PowerPoint</Application>
  <PresentationFormat>Экран (4:3)</PresentationFormat>
  <Paragraphs>33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Богородская центральная библиотека имени Ф.Ф. Павленкова  Виртуальная выставка  «И у кукол есть судьба…»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Виртуальная выставка «И у кукол есть судьба…»</dc:title>
  <dc:creator>Настя</dc:creator>
  <cp:lastModifiedBy>Настя</cp:lastModifiedBy>
  <cp:revision>29</cp:revision>
  <dcterms:created xsi:type="dcterms:W3CDTF">2021-06-10T12:16:48Z</dcterms:created>
  <dcterms:modified xsi:type="dcterms:W3CDTF">2021-07-05T08:24:41Z</dcterms:modified>
</cp:coreProperties>
</file>